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B8210-3B37-4FF6-B58B-50DF5C05E941}" v="16" dt="2025-02-19T17:35:23.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19BE9150-15CD-026F-A810-F28FFA0CB4A8}"/>
    <pc:docChg chg="modSld">
      <pc:chgData name="John Friesen" userId="S::john.friesen@operationworld.org::9d3a757e-09a8-42a2-b315-fa47145d8ae5" providerId="AD" clId="Web-{19BE9150-15CD-026F-A810-F28FFA0CB4A8}" dt="2025-02-06T19:09:30.367" v="10" actId="1076"/>
      <pc:docMkLst>
        <pc:docMk/>
      </pc:docMkLst>
      <pc:sldChg chg="modSp">
        <pc:chgData name="John Friesen" userId="S::john.friesen@operationworld.org::9d3a757e-09a8-42a2-b315-fa47145d8ae5" providerId="AD" clId="Web-{19BE9150-15CD-026F-A810-F28FFA0CB4A8}" dt="2025-02-06T19:09:03.553" v="7"/>
        <pc:sldMkLst>
          <pc:docMk/>
          <pc:sldMk cId="0" sldId="258"/>
        </pc:sldMkLst>
        <pc:graphicFrameChg chg="mod modGraphic">
          <ac:chgData name="John Friesen" userId="S::john.friesen@operationworld.org::9d3a757e-09a8-42a2-b315-fa47145d8ae5" providerId="AD" clId="Web-{19BE9150-15CD-026F-A810-F28FFA0CB4A8}" dt="2025-02-06T19:09:03.553" v="7"/>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19BE9150-15CD-026F-A810-F28FFA0CB4A8}" dt="2025-02-06T19:09:30.367" v="10" actId="1076"/>
        <pc:sldMkLst>
          <pc:docMk/>
          <pc:sldMk cId="0" sldId="259"/>
        </pc:sldMkLst>
        <pc:spChg chg="add mod">
          <ac:chgData name="John Friesen" userId="S::john.friesen@operationworld.org::9d3a757e-09a8-42a2-b315-fa47145d8ae5" providerId="AD" clId="Web-{19BE9150-15CD-026F-A810-F28FFA0CB4A8}" dt="2025-02-06T19:09:30.367" v="10"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04AB8210-3B37-4FF6-B58B-50DF5C05E941}"/>
    <pc:docChg chg="modSld">
      <pc:chgData name="John Friesen" userId="S::john.friesen@operationworld.org::9d3a757e-09a8-42a2-b315-fa47145d8ae5" providerId="AD" clId="Web-{04AB8210-3B37-4FF6-B58B-50DF5C05E941}" dt="2025-02-19T17:35:16.435" v="13"/>
      <pc:docMkLst>
        <pc:docMk/>
      </pc:docMkLst>
      <pc:sldChg chg="modSp">
        <pc:chgData name="John Friesen" userId="S::john.friesen@operationworld.org::9d3a757e-09a8-42a2-b315-fa47145d8ae5" providerId="AD" clId="Web-{04AB8210-3B37-4FF6-B58B-50DF5C05E941}" dt="2025-02-19T17:34:29.620" v="2" actId="1076"/>
        <pc:sldMkLst>
          <pc:docMk/>
          <pc:sldMk cId="0" sldId="257"/>
        </pc:sldMkLst>
        <pc:spChg chg="mod">
          <ac:chgData name="John Friesen" userId="S::john.friesen@operationworld.org::9d3a757e-09a8-42a2-b315-fa47145d8ae5" providerId="AD" clId="Web-{04AB8210-3B37-4FF6-B58B-50DF5C05E941}" dt="2025-02-19T17:34:22.386" v="0" actId="14100"/>
          <ac:spMkLst>
            <pc:docMk/>
            <pc:sldMk cId="0" sldId="257"/>
            <ac:spMk id="5" creationId="{00000000-0000-0000-0000-000000000000}"/>
          </ac:spMkLst>
        </pc:spChg>
        <pc:grpChg chg="mod">
          <ac:chgData name="John Friesen" userId="S::john.friesen@operationworld.org::9d3a757e-09a8-42a2-b315-fa47145d8ae5" providerId="AD" clId="Web-{04AB8210-3B37-4FF6-B58B-50DF5C05E941}" dt="2025-02-19T17:34:29.620" v="2" actId="1076"/>
          <ac:grpSpMkLst>
            <pc:docMk/>
            <pc:sldMk cId="0" sldId="257"/>
            <ac:grpSpMk id="4" creationId="{00000000-0000-0000-0000-000000000000}"/>
          </ac:grpSpMkLst>
        </pc:grpChg>
        <pc:picChg chg="mod">
          <ac:chgData name="John Friesen" userId="S::john.friesen@operationworld.org::9d3a757e-09a8-42a2-b315-fa47145d8ae5" providerId="AD" clId="Web-{04AB8210-3B37-4FF6-B58B-50DF5C05E941}" dt="2025-02-19T17:34:29.605" v="1" actId="1076"/>
          <ac:picMkLst>
            <pc:docMk/>
            <pc:sldMk cId="0" sldId="257"/>
            <ac:picMk id="2" creationId="{00000000-0000-0000-0000-000000000000}"/>
          </ac:picMkLst>
        </pc:picChg>
      </pc:sldChg>
      <pc:sldChg chg="modSp">
        <pc:chgData name="John Friesen" userId="S::john.friesen@operationworld.org::9d3a757e-09a8-42a2-b315-fa47145d8ae5" providerId="AD" clId="Web-{04AB8210-3B37-4FF6-B58B-50DF5C05E941}" dt="2025-02-19T17:35:16.435" v="13"/>
        <pc:sldMkLst>
          <pc:docMk/>
          <pc:sldMk cId="0" sldId="258"/>
        </pc:sldMkLst>
        <pc:graphicFrameChg chg="mod modGraphic">
          <ac:chgData name="John Friesen" userId="S::john.friesen@operationworld.org::9d3a757e-09a8-42a2-b315-fa47145d8ae5" providerId="AD" clId="Web-{04AB8210-3B37-4FF6-B58B-50DF5C05E941}" dt="2025-02-19T17:35:16.435" v="1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F5BC9038-2100-7681-11F8-E5671B23CE6B}"/>
    <pc:docChg chg="modSld">
      <pc:chgData name="Cathy Friesen" userId="S::cathy.friesen@operationworld.org::4b911d97-c06d-45ce-a5f8-d43e0fc64acb" providerId="AD" clId="Web-{F5BC9038-2100-7681-11F8-E5671B23CE6B}" dt="2025-01-06T22:48:43.078" v="1" actId="20577"/>
      <pc:docMkLst>
        <pc:docMk/>
      </pc:docMkLst>
      <pc:sldChg chg="modSp">
        <pc:chgData name="Cathy Friesen" userId="S::cathy.friesen@operationworld.org::4b911d97-c06d-45ce-a5f8-d43e0fc64acb" providerId="AD" clId="Web-{F5BC9038-2100-7681-11F8-E5671B23CE6B}" dt="2025-01-06T22:48:43.078" v="1" actId="20577"/>
        <pc:sldMkLst>
          <pc:docMk/>
          <pc:sldMk cId="0" sldId="257"/>
        </pc:sldMkLst>
        <pc:spChg chg="mod">
          <ac:chgData name="Cathy Friesen" userId="S::cathy.friesen@operationworld.org::4b911d97-c06d-45ce-a5f8-d43e0fc64acb" providerId="AD" clId="Web-{F5BC9038-2100-7681-11F8-E5671B23CE6B}" dt="2025-01-06T22:48:43.078"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771613" y="1725067"/>
            <a:ext cx="5715000" cy="3429000"/>
          </a:xfrm>
          <a:prstGeom prst="rect">
            <a:avLst/>
          </a:prstGeom>
          <a:noFill/>
        </p:spPr>
      </p:pic>
      <p:grpSp>
        <p:nvGrpSpPr>
          <p:cNvPr id="4" name="Group 3"/>
          <p:cNvGrpSpPr/>
          <p:nvPr/>
        </p:nvGrpSpPr>
        <p:grpSpPr>
          <a:xfrm>
            <a:off x="6677113" y="2716292"/>
            <a:ext cx="4870021" cy="1446550"/>
            <a:chOff x="6191250" y="2705725"/>
            <a:chExt cx="4870021" cy="1446550"/>
          </a:xfrm>
        </p:grpSpPr>
        <p:sp>
          <p:nvSpPr>
            <p:cNvPr id="5" name="TextBox 4"/>
            <p:cNvSpPr txBox="1"/>
            <p:nvPr/>
          </p:nvSpPr>
          <p:spPr>
            <a:xfrm>
              <a:off x="6191250" y="2705725"/>
              <a:ext cx="487002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E1B39"/>
                  </a:solidFill>
                  <a:latin typeface="Trebuchet MS"/>
                </a:rPr>
                <a:t>PRAYING FOR
</a:t>
              </a:r>
              <a:r>
                <a:rPr lang="en-US" sz="6000" u="none" strike="noStrike" cap="none" spc="0" dirty="0">
                  <a:solidFill>
                    <a:srgbClr val="DE1B39"/>
                  </a:solidFill>
                  <a:latin typeface="Trebuchet MS"/>
                </a:rPr>
                <a:t>LUXEMBOURG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342383739"/>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Luxemburg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680,454</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a:t>
                        </a:r>
                        <a:r>
                          <a:rPr lang="en-US" sz="2400" u="none" strike="noStrike" cap="none" spc="0" dirty="0" err="1">
                            <a:solidFill>
                              <a:srgbClr val="FFFFFF"/>
                            </a:solidFill>
                            <a:latin typeface="Verdana"/>
                          </a:rPr>
                          <a:t>Lëtzebuergesch</a:t>
                        </a:r>
                        <a:r>
                          <a:rPr lang="en-US" sz="2400" u="none" strike="noStrike" cap="none" spc="0" dirty="0">
                            <a:solidFill>
                              <a:srgbClr val="FFFFFF"/>
                            </a:solidFill>
                            <a:latin typeface="Verdana"/>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82.6 yrs (17th/236)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Nearly half the population of Luxembourg are expatriates. The resulting growth of other faiths presents a challenge to traditional faith. Islam, Orthodoxy, Jehovah's Witnesses, and Eastern mysticism and the multiplication of Protestant and Independent groups have transformed this small nation into a melting pot of religious expression. Pray that believers in the Lord Jesus might seek and make use of chances to share the gospel, and help shape the nation according to biblical principles.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4"/>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5087EB56-B229-4A0F-B13C-BB0575CB002F}">
  <ds:schemaRefs>
    <ds:schemaRef ds:uri="http://schemas.microsoft.com/sharepoint/v3/contenttype/forms"/>
  </ds:schemaRefs>
</ds:datastoreItem>
</file>

<file path=customXml/itemProps2.xml><?xml version="1.0" encoding="utf-8"?>
<ds:datastoreItem xmlns:ds="http://schemas.openxmlformats.org/officeDocument/2006/customXml" ds:itemID="{3790EBC1-912E-4CC9-A6DC-2722A2207B40}"/>
</file>

<file path=customXml/itemProps3.xml><?xml version="1.0" encoding="utf-8"?>
<ds:datastoreItem xmlns:ds="http://schemas.openxmlformats.org/officeDocument/2006/customXml" ds:itemID="{C411D54F-2E3D-434A-9FB2-F9914EB84682}">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2024-12-17T23:28:57Z</dcterms:created>
  <dcterms:modified xsi:type="dcterms:W3CDTF">2025-02-19T17:35:26Z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