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8079C-1E30-1AB6-4E68-7B34C8E3BA44}" v="20" dt="2025-02-19T17:17:0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8BFEF2C8-DBC4-0A8A-BAB4-5F937A9A02BD}"/>
    <pc:docChg chg="modSld">
      <pc:chgData name="Cathy Friesen" userId="S::cathy.friesen@operationworld.org::4b911d97-c06d-45ce-a5f8-d43e0fc64acb" providerId="AD" clId="Web-{8BFEF2C8-DBC4-0A8A-BAB4-5F937A9A02BD}" dt="2025-01-06T22:48:16.958" v="1" actId="20577"/>
      <pc:docMkLst>
        <pc:docMk/>
      </pc:docMkLst>
      <pc:sldChg chg="modSp">
        <pc:chgData name="Cathy Friesen" userId="S::cathy.friesen@operationworld.org::4b911d97-c06d-45ce-a5f8-d43e0fc64acb" providerId="AD" clId="Web-{8BFEF2C8-DBC4-0A8A-BAB4-5F937A9A02BD}" dt="2025-01-06T22:48:16.958" v="1" actId="20577"/>
        <pc:sldMkLst>
          <pc:docMk/>
          <pc:sldMk cId="0" sldId="257"/>
        </pc:sldMkLst>
        <pc:spChg chg="mod">
          <ac:chgData name="Cathy Friesen" userId="S::cathy.friesen@operationworld.org::4b911d97-c06d-45ce-a5f8-d43e0fc64acb" providerId="AD" clId="Web-{8BFEF2C8-DBC4-0A8A-BAB4-5F937A9A02BD}" dt="2025-01-06T22:48:16.95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24B2BF9E-2330-C244-11B5-419732F46049}"/>
    <pc:docChg chg="modSld">
      <pc:chgData name="John Friesen" userId="S::john.friesen@operationworld.org::9d3a757e-09a8-42a2-b315-fa47145d8ae5" providerId="AD" clId="Web-{24B2BF9E-2330-C244-11B5-419732F46049}" dt="2025-02-06T19:06:22.378" v="5" actId="1076"/>
      <pc:docMkLst>
        <pc:docMk/>
      </pc:docMkLst>
      <pc:sldChg chg="modSp">
        <pc:chgData name="John Friesen" userId="S::john.friesen@operationworld.org::9d3a757e-09a8-42a2-b315-fa47145d8ae5" providerId="AD" clId="Web-{24B2BF9E-2330-C244-11B5-419732F46049}" dt="2025-02-06T19:05:54.674" v="3"/>
        <pc:sldMkLst>
          <pc:docMk/>
          <pc:sldMk cId="0" sldId="258"/>
        </pc:sldMkLst>
        <pc:graphicFrameChg chg="modGraphic">
          <ac:chgData name="John Friesen" userId="S::john.friesen@operationworld.org::9d3a757e-09a8-42a2-b315-fa47145d8ae5" providerId="AD" clId="Web-{24B2BF9E-2330-C244-11B5-419732F46049}" dt="2025-02-06T19:05:54.674"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24B2BF9E-2330-C244-11B5-419732F46049}" dt="2025-02-06T19:06:22.378" v="5" actId="1076"/>
        <pc:sldMkLst>
          <pc:docMk/>
          <pc:sldMk cId="0" sldId="259"/>
        </pc:sldMkLst>
        <pc:spChg chg="add mod">
          <ac:chgData name="John Friesen" userId="S::john.friesen@operationworld.org::9d3a757e-09a8-42a2-b315-fa47145d8ae5" providerId="AD" clId="Web-{24B2BF9E-2330-C244-11B5-419732F46049}" dt="2025-02-06T19:06:22.378" v="5"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8D98079C-1E30-1AB6-4E68-7B34C8E3BA44}"/>
    <pc:docChg chg="modSld">
      <pc:chgData name="John Friesen" userId="S::john.friesen@operationworld.org::9d3a757e-09a8-42a2-b315-fa47145d8ae5" providerId="AD" clId="Web-{8D98079C-1E30-1AB6-4E68-7B34C8E3BA44}" dt="2025-02-19T17:16:52.585" v="17"/>
      <pc:docMkLst>
        <pc:docMk/>
      </pc:docMkLst>
      <pc:sldChg chg="modSp">
        <pc:chgData name="John Friesen" userId="S::john.friesen@operationworld.org::9d3a757e-09a8-42a2-b315-fa47145d8ae5" providerId="AD" clId="Web-{8D98079C-1E30-1AB6-4E68-7B34C8E3BA44}" dt="2025-02-19T17:16:03.770" v="2" actId="1076"/>
        <pc:sldMkLst>
          <pc:docMk/>
          <pc:sldMk cId="0" sldId="257"/>
        </pc:sldMkLst>
        <pc:spChg chg="mod">
          <ac:chgData name="John Friesen" userId="S::john.friesen@operationworld.org::9d3a757e-09a8-42a2-b315-fa47145d8ae5" providerId="AD" clId="Web-{8D98079C-1E30-1AB6-4E68-7B34C8E3BA44}" dt="2025-02-19T17:15:58.692" v="0" actId="14100"/>
          <ac:spMkLst>
            <pc:docMk/>
            <pc:sldMk cId="0" sldId="257"/>
            <ac:spMk id="5" creationId="{00000000-0000-0000-0000-000000000000}"/>
          </ac:spMkLst>
        </pc:spChg>
        <pc:grpChg chg="mod">
          <ac:chgData name="John Friesen" userId="S::john.friesen@operationworld.org::9d3a757e-09a8-42a2-b315-fa47145d8ae5" providerId="AD" clId="Web-{8D98079C-1E30-1AB6-4E68-7B34C8E3BA44}" dt="2025-02-19T17:16:03.770" v="2" actId="1076"/>
          <ac:grpSpMkLst>
            <pc:docMk/>
            <pc:sldMk cId="0" sldId="257"/>
            <ac:grpSpMk id="4" creationId="{00000000-0000-0000-0000-000000000000}"/>
          </ac:grpSpMkLst>
        </pc:grpChg>
        <pc:picChg chg="mod">
          <ac:chgData name="John Friesen" userId="S::john.friesen@operationworld.org::9d3a757e-09a8-42a2-b315-fa47145d8ae5" providerId="AD" clId="Web-{8D98079C-1E30-1AB6-4E68-7B34C8E3BA44}" dt="2025-02-19T17:16:03.755" v="1" actId="1076"/>
          <ac:picMkLst>
            <pc:docMk/>
            <pc:sldMk cId="0" sldId="257"/>
            <ac:picMk id="2" creationId="{00000000-0000-0000-0000-000000000000}"/>
          </ac:picMkLst>
        </pc:picChg>
      </pc:sldChg>
      <pc:sldChg chg="modSp">
        <pc:chgData name="John Friesen" userId="S::john.friesen@operationworld.org::9d3a757e-09a8-42a2-b315-fa47145d8ae5" providerId="AD" clId="Web-{8D98079C-1E30-1AB6-4E68-7B34C8E3BA44}" dt="2025-02-19T17:16:52.585" v="17"/>
        <pc:sldMkLst>
          <pc:docMk/>
          <pc:sldMk cId="0" sldId="258"/>
        </pc:sldMkLst>
        <pc:graphicFrameChg chg="mod modGraphic">
          <ac:chgData name="John Friesen" userId="S::john.friesen@operationworld.org::9d3a757e-09a8-42a2-b315-fa47145d8ae5" providerId="AD" clId="Web-{8D98079C-1E30-1AB6-4E68-7B34C8E3BA44}" dt="2025-02-19T17:16:52.585" v="17"/>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225789" y="1714500"/>
            <a:ext cx="5715000" cy="3429000"/>
          </a:xfrm>
          <a:prstGeom prst="rect">
            <a:avLst/>
          </a:prstGeom>
          <a:noFill/>
        </p:spPr>
      </p:pic>
      <p:grpSp>
        <p:nvGrpSpPr>
          <p:cNvPr id="4" name="Group 3"/>
          <p:cNvGrpSpPr/>
          <p:nvPr/>
        </p:nvGrpSpPr>
        <p:grpSpPr>
          <a:xfrm>
            <a:off x="7131289" y="2705725"/>
            <a:ext cx="4109540" cy="1446550"/>
            <a:chOff x="6191250" y="2705725"/>
            <a:chExt cx="4109540" cy="1446550"/>
          </a:xfrm>
        </p:grpSpPr>
        <p:sp>
          <p:nvSpPr>
            <p:cNvPr id="5" name="TextBox 4"/>
            <p:cNvSpPr txBox="1"/>
            <p:nvPr/>
          </p:nvSpPr>
          <p:spPr>
            <a:xfrm>
              <a:off x="6191250" y="2705725"/>
              <a:ext cx="410954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B51F2D"/>
                  </a:solidFill>
                  <a:latin typeface="Trebuchet MS"/>
                </a:rPr>
                <a:t>PRAYING FOR
</a:t>
              </a:r>
              <a:r>
                <a:rPr lang="en-US" sz="6000" u="none" strike="noStrike" cap="none" spc="0" dirty="0">
                  <a:solidFill>
                    <a:srgbClr val="B51F2D"/>
                  </a:solidFill>
                  <a:latin typeface="Trebuchet MS"/>
                </a:rPr>
                <a:t>LITHUANIA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34000"/>
            <a:chOff x="285750" y="285750"/>
            <a:chExt cx="6010275" cy="53340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190264859"/>
                </p:ext>
              </p:extLst>
            </p:nvPr>
          </p:nvGraphicFramePr>
          <p:xfrm>
            <a:off x="381000" y="857250"/>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Vilnius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2,830,145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Lithuanian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Freedom brought good progress. Doors for the gospel remain open! However, freedom also brought dangers like greed for material goods, selfish pleasure-seeking, and a belief that traditional morals have no value. Substance abuse, suicide, and trafficking of women for prostitution all damage the social foundations. Spiritual transformation must accompany economic growth. Lithuania was the last European nation to be Christianized. Pray that God will bring massive social change through His people!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3430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C37DCC71-FA65-4775-B203-7BC66519A044}">
  <ds:schemaRefs>
    <ds:schemaRef ds:uri="http://schemas.microsoft.com/sharepoint/v3/contenttype/forms"/>
  </ds:schemaRefs>
</ds:datastoreItem>
</file>

<file path=customXml/itemProps2.xml><?xml version="1.0" encoding="utf-8"?>
<ds:datastoreItem xmlns:ds="http://schemas.openxmlformats.org/officeDocument/2006/customXml" ds:itemID="{8FD9B1D1-4EE2-4456-A31B-36DCDE42C75D}"/>
</file>

<file path=customXml/itemProps3.xml><?xml version="1.0" encoding="utf-8"?>
<ds:datastoreItem xmlns:ds="http://schemas.openxmlformats.org/officeDocument/2006/customXml" ds:itemID="{F4E066AE-9F4C-4314-9198-91F697EEE26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2024-12-17T23:28:57Z</dcterms:created>
  <dcterms:modified xsi:type="dcterms:W3CDTF">2025-02-19T17:17:07Z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