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F80"/>
    <a:srgbClr val="C71719"/>
    <a:srgbClr val="1B2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84C21-5079-AE2C-561C-520232927681}" v="35" dt="2025-02-19T17:15:19.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74C1486B-51CA-9BFB-A62E-D9F637F54F5E}"/>
    <pc:docChg chg="modSld">
      <pc:chgData name="Cathy Friesen" userId="S::cathy.friesen@operationworld.org::4b911d97-c06d-45ce-a5f8-d43e0fc64acb" providerId="AD" clId="Web-{74C1486B-51CA-9BFB-A62E-D9F637F54F5E}" dt="2025-01-06T22:47:37.919" v="1" actId="20577"/>
      <pc:docMkLst>
        <pc:docMk/>
      </pc:docMkLst>
      <pc:sldChg chg="modSp">
        <pc:chgData name="Cathy Friesen" userId="S::cathy.friesen@operationworld.org::4b911d97-c06d-45ce-a5f8-d43e0fc64acb" providerId="AD" clId="Web-{74C1486B-51CA-9BFB-A62E-D9F637F54F5E}" dt="2025-01-06T22:47:37.919" v="1" actId="20577"/>
        <pc:sldMkLst>
          <pc:docMk/>
          <pc:sldMk cId="0" sldId="257"/>
        </pc:sldMkLst>
        <pc:spChg chg="mod">
          <ac:chgData name="Cathy Friesen" userId="S::cathy.friesen@operationworld.org::4b911d97-c06d-45ce-a5f8-d43e0fc64acb" providerId="AD" clId="Web-{74C1486B-51CA-9BFB-A62E-D9F637F54F5E}" dt="2025-01-06T22:47:37.919"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E19F0710-43E3-1A4A-E766-FF2F4D30C8A4}"/>
    <pc:docChg chg="modSld">
      <pc:chgData name="John Friesen" userId="S::john.friesen@operationworld.org::9d3a757e-09a8-42a2-b315-fa47145d8ae5" providerId="AD" clId="Web-{E19F0710-43E3-1A4A-E766-FF2F4D30C8A4}" dt="2025-02-06T19:05:09.094" v="11" actId="1076"/>
      <pc:docMkLst>
        <pc:docMk/>
      </pc:docMkLst>
      <pc:sldChg chg="modSp">
        <pc:chgData name="John Friesen" userId="S::john.friesen@operationworld.org::9d3a757e-09a8-42a2-b315-fa47145d8ae5" providerId="AD" clId="Web-{E19F0710-43E3-1A4A-E766-FF2F4D30C8A4}" dt="2025-02-06T19:04:54.140" v="9"/>
        <pc:sldMkLst>
          <pc:docMk/>
          <pc:sldMk cId="0" sldId="258"/>
        </pc:sldMkLst>
        <pc:graphicFrameChg chg="mod modGraphic">
          <ac:chgData name="John Friesen" userId="S::john.friesen@operationworld.org::9d3a757e-09a8-42a2-b315-fa47145d8ae5" providerId="AD" clId="Web-{E19F0710-43E3-1A4A-E766-FF2F4D30C8A4}" dt="2025-02-06T19:04:54.140" v="9"/>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E19F0710-43E3-1A4A-E766-FF2F4D30C8A4}" dt="2025-02-06T19:05:09.094" v="11" actId="1076"/>
        <pc:sldMkLst>
          <pc:docMk/>
          <pc:sldMk cId="0" sldId="259"/>
        </pc:sldMkLst>
        <pc:spChg chg="add mod">
          <ac:chgData name="John Friesen" userId="S::john.friesen@operationworld.org::9d3a757e-09a8-42a2-b315-fa47145d8ae5" providerId="AD" clId="Web-{E19F0710-43E3-1A4A-E766-FF2F4D30C8A4}" dt="2025-02-06T19:05:09.094" v="11"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61784C21-5079-AE2C-561C-520232927681}"/>
    <pc:docChg chg="modSld">
      <pc:chgData name="John Friesen" userId="S::john.friesen@operationworld.org::9d3a757e-09a8-42a2-b315-fa47145d8ae5" providerId="AD" clId="Web-{61784C21-5079-AE2C-561C-520232927681}" dt="2025-02-19T17:15:17.997" v="23"/>
      <pc:docMkLst>
        <pc:docMk/>
      </pc:docMkLst>
      <pc:sldChg chg="modSp">
        <pc:chgData name="John Friesen" userId="S::john.friesen@operationworld.org::9d3a757e-09a8-42a2-b315-fa47145d8ae5" providerId="AD" clId="Web-{61784C21-5079-AE2C-561C-520232927681}" dt="2025-02-19T17:14:39.388" v="6" actId="1076"/>
        <pc:sldMkLst>
          <pc:docMk/>
          <pc:sldMk cId="0" sldId="257"/>
        </pc:sldMkLst>
        <pc:spChg chg="mod">
          <ac:chgData name="John Friesen" userId="S::john.friesen@operationworld.org::9d3a757e-09a8-42a2-b315-fa47145d8ae5" providerId="AD" clId="Web-{61784C21-5079-AE2C-561C-520232927681}" dt="2025-02-19T17:14:32.638" v="5" actId="14100"/>
          <ac:spMkLst>
            <pc:docMk/>
            <pc:sldMk cId="0" sldId="257"/>
            <ac:spMk id="5" creationId="{00000000-0000-0000-0000-000000000000}"/>
          </ac:spMkLst>
        </pc:spChg>
        <pc:picChg chg="mod">
          <ac:chgData name="John Friesen" userId="S::john.friesen@operationworld.org::9d3a757e-09a8-42a2-b315-fa47145d8ae5" providerId="AD" clId="Web-{61784C21-5079-AE2C-561C-520232927681}" dt="2025-02-19T17:14:39.388" v="6" actId="1076"/>
          <ac:picMkLst>
            <pc:docMk/>
            <pc:sldMk cId="0" sldId="257"/>
            <ac:picMk id="2" creationId="{00000000-0000-0000-0000-000000000000}"/>
          </ac:picMkLst>
        </pc:picChg>
      </pc:sldChg>
      <pc:sldChg chg="modSp">
        <pc:chgData name="John Friesen" userId="S::john.friesen@operationworld.org::9d3a757e-09a8-42a2-b315-fa47145d8ae5" providerId="AD" clId="Web-{61784C21-5079-AE2C-561C-520232927681}" dt="2025-02-19T17:15:17.997" v="23"/>
        <pc:sldMkLst>
          <pc:docMk/>
          <pc:sldMk cId="0" sldId="258"/>
        </pc:sldMkLst>
        <pc:graphicFrameChg chg="mod modGraphic">
          <ac:chgData name="John Friesen" userId="S::john.friesen@operationworld.org::9d3a757e-09a8-42a2-b315-fa47145d8ae5" providerId="AD" clId="Web-{61784C21-5079-AE2C-561C-520232927681}" dt="2025-02-19T17:15:17.997" v="2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EA7037F7-13E6-AF77-C295-0620C3EF5F83}"/>
    <pc:docChg chg="modSld">
      <pc:chgData name="Cathy Friesen" userId="S::cathy.friesen@operationworld.org::4b911d97-c06d-45ce-a5f8-d43e0fc64acb" providerId="AD" clId="Web-{EA7037F7-13E6-AF77-C295-0620C3EF5F83}" dt="2025-01-06T22:47:09.830" v="0" actId="1076"/>
      <pc:docMkLst>
        <pc:docMk/>
      </pc:docMkLst>
      <pc:sldChg chg="modSp">
        <pc:chgData name="Cathy Friesen" userId="S::cathy.friesen@operationworld.org::4b911d97-c06d-45ce-a5f8-d43e0fc64acb" providerId="AD" clId="Web-{EA7037F7-13E6-AF77-C295-0620C3EF5F83}" dt="2025-01-06T22:47:09.830" v="0" actId="1076"/>
        <pc:sldMkLst>
          <pc:docMk/>
          <pc:sldMk cId="0" sldId="257"/>
        </pc:sldMkLst>
        <pc:spChg chg="mod">
          <ac:chgData name="Cathy Friesen" userId="S::cathy.friesen@operationworld.org::4b911d97-c06d-45ce-a5f8-d43e0fc64acb" providerId="AD" clId="Web-{EA7037F7-13E6-AF77-C295-0620C3EF5F83}" dt="2025-01-06T22:47:09.830" v="0" actId="1076"/>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43500"/>
          <a:chOff x="285750" y="285750"/>
          <a:chExt cx="6191250" cy="5143500"/>
        </a:xfrm>
      </p:grpSpPr>
      <p:pic>
        <p:nvPicPr>
          <p:cNvPr id="2" name="Country Flag" descr="The country flag"/>
          <p:cNvPicPr>
            <a:picLocks noChangeAspect="1"/>
          </p:cNvPicPr>
          <p:nvPr/>
        </p:nvPicPr>
        <p:blipFill>
          <a:blip r:embed="rId3"/>
          <a:stretch>
            <a:fillRect/>
          </a:stretch>
        </p:blipFill>
        <p:spPr>
          <a:xfrm>
            <a:off x="539244" y="1714500"/>
            <a:ext cx="5715000" cy="3429000"/>
          </a:xfrm>
          <a:prstGeom prst="rect">
            <a:avLst/>
          </a:prstGeom>
          <a:noFill/>
        </p:spPr>
      </p:pic>
      <p:grpSp>
        <p:nvGrpSpPr>
          <p:cNvPr id="4" name="Group 3"/>
          <p:cNvGrpSpPr/>
          <p:nvPr/>
        </p:nvGrpSpPr>
        <p:grpSpPr>
          <a:xfrm>
            <a:off x="6469625" y="2864751"/>
            <a:ext cx="5577691" cy="1446550"/>
            <a:chOff x="6469625" y="2864751"/>
            <a:chExt cx="5577691" cy="1446550"/>
          </a:xfrm>
        </p:grpSpPr>
        <p:sp>
          <p:nvSpPr>
            <p:cNvPr id="5" name="TextBox 4"/>
            <p:cNvSpPr txBox="1"/>
            <p:nvPr/>
          </p:nvSpPr>
          <p:spPr>
            <a:xfrm>
              <a:off x="6469625" y="2864751"/>
              <a:ext cx="5577691"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022F80"/>
                  </a:solidFill>
                  <a:latin typeface="Trebuchet MS"/>
                </a:rPr>
                <a:t>PRAYING FOR
</a:t>
              </a:r>
              <a:r>
                <a:rPr lang="en-US" sz="6000" u="none" strike="noStrike" cap="none" spc="0" dirty="0">
                  <a:solidFill>
                    <a:srgbClr val="022F80"/>
                  </a:solidFill>
                  <a:latin typeface="Trebuchet MS"/>
                </a:rPr>
                <a:t>LIECHTENSTEIN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4857750"/>
            <a:chOff x="285750" y="285750"/>
            <a:chExt cx="6010275" cy="48577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739648363"/>
                </p:ext>
              </p:extLst>
            </p:nvPr>
          </p:nvGraphicFramePr>
          <p:xfrm>
            <a:off x="381000" y="857250"/>
            <a:ext cx="5819776" cy="42862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Vaduz</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40,128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German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83.3 yrs (9th/236)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16/193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79.2 %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Liechtenstein is a constitutional principality, and has some ties with Switzerland. The Prince's family have always been Catholic, as are the native citizens, though most do not actively practise their faith. The numbers of Muslims and non-religious people grow. British, Norwegian, and Swiss believers started the only evangelical fellowship in 1985. Some of the extended royal family have connections with the Catholic charismatic renewal movement, and profess personal faith in Christ.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76">
  <a:themeElements>
    <a:clrScheme name="Theme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6601FA80-6055-4373-8125-FACF8A2C2A19}">
  <ds:schemaRefs>
    <ds:schemaRef ds:uri="http://schemas.microsoft.com/sharepoint/v3/contenttype/forms"/>
  </ds:schemaRefs>
</ds:datastoreItem>
</file>

<file path=customXml/itemProps2.xml><?xml version="1.0" encoding="utf-8"?>
<ds:datastoreItem xmlns:ds="http://schemas.openxmlformats.org/officeDocument/2006/customXml" ds:itemID="{EBB53AE1-814B-45D6-989A-F46F31EBC0AD}"/>
</file>

<file path=customXml/itemProps3.xml><?xml version="1.0" encoding="utf-8"?>
<ds:datastoreItem xmlns:ds="http://schemas.openxmlformats.org/officeDocument/2006/customXml" ds:itemID="{8814ED8F-7377-4B09-A9BD-BE12A5F65CE6}">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Theme76</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20</cp:revision>
  <dcterms:created xsi:type="dcterms:W3CDTF">2024-12-17T23:28:57Z</dcterms:created>
  <dcterms:modified xsi:type="dcterms:W3CDTF">2025-02-19T17:15:27Z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