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5DEC8-A90B-511D-3D5A-D80CDC720785}" v="27" dt="2025-02-19T17:24:41.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DC3B2D55-02AF-9A26-25C7-4F45812BE12F}"/>
    <pc:docChg chg="modSld">
      <pc:chgData name="John Friesen" userId="S::john.friesen@operationworld.org::9d3a757e-09a8-42a2-b315-fa47145d8ae5" providerId="AD" clId="Web-{DC3B2D55-02AF-9A26-25C7-4F45812BE12F}" dt="2025-02-06T19:03:20.325" v="3"/>
      <pc:docMkLst>
        <pc:docMk/>
      </pc:docMkLst>
      <pc:sldChg chg="modSp">
        <pc:chgData name="John Friesen" userId="S::john.friesen@operationworld.org::9d3a757e-09a8-42a2-b315-fa47145d8ae5" providerId="AD" clId="Web-{DC3B2D55-02AF-9A26-25C7-4F45812BE12F}" dt="2025-02-06T19:03:20.325" v="3"/>
        <pc:sldMkLst>
          <pc:docMk/>
          <pc:sldMk cId="0" sldId="258"/>
        </pc:sldMkLst>
        <pc:graphicFrameChg chg="modGraphic">
          <ac:chgData name="John Friesen" userId="S::john.friesen@operationworld.org::9d3a757e-09a8-42a2-b315-fa47145d8ae5" providerId="AD" clId="Web-{DC3B2D55-02AF-9A26-25C7-4F45812BE12F}" dt="2025-02-06T19:03:20.325"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DE092A18-301B-DD7F-BC3A-3801AB91137D}"/>
    <pc:docChg chg="modSld">
      <pc:chgData name="Cathy Friesen" userId="S::cathy.friesen@operationworld.org::4b911d97-c06d-45ce-a5f8-d43e0fc64acb" providerId="AD" clId="Web-{DE092A18-301B-DD7F-BC3A-3801AB91137D}" dt="2025-01-06T22:46:26.437" v="1" actId="20577"/>
      <pc:docMkLst>
        <pc:docMk/>
      </pc:docMkLst>
      <pc:sldChg chg="modSp">
        <pc:chgData name="Cathy Friesen" userId="S::cathy.friesen@operationworld.org::4b911d97-c06d-45ce-a5f8-d43e0fc64acb" providerId="AD" clId="Web-{DE092A18-301B-DD7F-BC3A-3801AB91137D}" dt="2025-01-06T22:46:26.437" v="1" actId="20577"/>
        <pc:sldMkLst>
          <pc:docMk/>
          <pc:sldMk cId="0" sldId="257"/>
        </pc:sldMkLst>
        <pc:spChg chg="mod">
          <ac:chgData name="Cathy Friesen" userId="S::cathy.friesen@operationworld.org::4b911d97-c06d-45ce-a5f8-d43e0fc64acb" providerId="AD" clId="Web-{DE092A18-301B-DD7F-BC3A-3801AB91137D}" dt="2025-01-06T22:46:26.437" v="1" actId="20577"/>
          <ac:spMkLst>
            <pc:docMk/>
            <pc:sldMk cId="0" sldId="257"/>
            <ac:spMk id="5" creationId="{00000000-0000-0000-0000-000000000000}"/>
          </ac:spMkLst>
        </pc:spChg>
      </pc:sldChg>
    </pc:docChg>
  </pc:docChgLst>
  <pc:docChgLst>
    <pc:chgData name="Jason Mandryk" userId="69f238d9-e84d-44e5-aa58-b9aaca2cc301" providerId="ADAL" clId="{0B40FA4D-E119-4134-8956-C7E8EF1D72FB}"/>
    <pc:docChg chg="modSld">
      <pc:chgData name="Jason Mandryk" userId="69f238d9-e84d-44e5-aa58-b9aaca2cc301" providerId="ADAL" clId="{0B40FA4D-E119-4134-8956-C7E8EF1D72FB}" dt="2025-02-19T02:39:04.701" v="18" actId="6549"/>
      <pc:docMkLst>
        <pc:docMk/>
      </pc:docMkLst>
      <pc:sldChg chg="modSp mod">
        <pc:chgData name="Jason Mandryk" userId="69f238d9-e84d-44e5-aa58-b9aaca2cc301" providerId="ADAL" clId="{0B40FA4D-E119-4134-8956-C7E8EF1D72FB}" dt="2025-02-19T02:37:26.051" v="6" actId="1076"/>
        <pc:sldMkLst>
          <pc:docMk/>
          <pc:sldMk cId="0" sldId="257"/>
        </pc:sldMkLst>
        <pc:spChg chg="mod">
          <ac:chgData name="Jason Mandryk" userId="69f238d9-e84d-44e5-aa58-b9aaca2cc301" providerId="ADAL" clId="{0B40FA4D-E119-4134-8956-C7E8EF1D72FB}" dt="2025-02-19T02:37:21.043" v="5" actId="1076"/>
          <ac:spMkLst>
            <pc:docMk/>
            <pc:sldMk cId="0" sldId="257"/>
            <ac:spMk id="5" creationId="{00000000-0000-0000-0000-000000000000}"/>
          </ac:spMkLst>
        </pc:spChg>
        <pc:picChg chg="mod">
          <ac:chgData name="Jason Mandryk" userId="69f238d9-e84d-44e5-aa58-b9aaca2cc301" providerId="ADAL" clId="{0B40FA4D-E119-4134-8956-C7E8EF1D72FB}" dt="2025-02-19T02:37:26.051" v="6" actId="1076"/>
          <ac:picMkLst>
            <pc:docMk/>
            <pc:sldMk cId="0" sldId="257"/>
            <ac:picMk id="2" creationId="{00000000-0000-0000-0000-000000000000}"/>
          </ac:picMkLst>
        </pc:picChg>
      </pc:sldChg>
      <pc:sldChg chg="addSp modSp mod">
        <pc:chgData name="Jason Mandryk" userId="69f238d9-e84d-44e5-aa58-b9aaca2cc301" providerId="ADAL" clId="{0B40FA4D-E119-4134-8956-C7E8EF1D72FB}" dt="2025-02-19T02:37:49.461" v="8" actId="1076"/>
        <pc:sldMkLst>
          <pc:docMk/>
          <pc:sldMk cId="0" sldId="259"/>
        </pc:sldMkLst>
        <pc:spChg chg="add mod">
          <ac:chgData name="Jason Mandryk" userId="69f238d9-e84d-44e5-aa58-b9aaca2cc301" providerId="ADAL" clId="{0B40FA4D-E119-4134-8956-C7E8EF1D72FB}" dt="2025-02-19T02:37:49.461" v="8" actId="1076"/>
          <ac:spMkLst>
            <pc:docMk/>
            <pc:sldMk cId="0" sldId="259"/>
            <ac:spMk id="4" creationId="{9CB5B617-AD4D-2FA8-F43F-A3B190891277}"/>
          </ac:spMkLst>
        </pc:spChg>
      </pc:sldChg>
      <pc:sldChg chg="modSp mod">
        <pc:chgData name="Jason Mandryk" userId="69f238d9-e84d-44e5-aa58-b9aaca2cc301" providerId="ADAL" clId="{0B40FA4D-E119-4134-8956-C7E8EF1D72FB}" dt="2025-02-19T02:39:04.701" v="18" actId="6549"/>
        <pc:sldMkLst>
          <pc:docMk/>
          <pc:sldMk cId="0" sldId="260"/>
        </pc:sldMkLst>
        <pc:spChg chg="mod">
          <ac:chgData name="Jason Mandryk" userId="69f238d9-e84d-44e5-aa58-b9aaca2cc301" providerId="ADAL" clId="{0B40FA4D-E119-4134-8956-C7E8EF1D72FB}" dt="2025-02-19T02:38:00.860" v="14" actId="1076"/>
          <ac:spMkLst>
            <pc:docMk/>
            <pc:sldMk cId="0" sldId="260"/>
            <ac:spMk id="2" creationId="{00000000-0000-0000-0000-000000000000}"/>
          </ac:spMkLst>
        </pc:spChg>
        <pc:spChg chg="mod">
          <ac:chgData name="Jason Mandryk" userId="69f238d9-e84d-44e5-aa58-b9aaca2cc301" providerId="ADAL" clId="{0B40FA4D-E119-4134-8956-C7E8EF1D72FB}" dt="2025-02-19T02:39:04.701" v="18" actId="6549"/>
          <ac:spMkLst>
            <pc:docMk/>
            <pc:sldMk cId="0" sldId="260"/>
            <ac:spMk id="3" creationId="{00000000-0000-0000-0000-000000000000}"/>
          </ac:spMkLst>
        </pc:spChg>
      </pc:sldChg>
    </pc:docChg>
  </pc:docChgLst>
  <pc:docChgLst>
    <pc:chgData name="John Friesen" userId="S::john.friesen@operationworld.org::9d3a757e-09a8-42a2-b315-fa47145d8ae5" providerId="AD" clId="Web-{4DB8A8B4-3CB7-2FAC-5AF0-CC629AD67F1E}"/>
    <pc:docChg chg="modSld">
      <pc:chgData name="John Friesen" userId="S::john.friesen@operationworld.org::9d3a757e-09a8-42a2-b315-fa47145d8ae5" providerId="AD" clId="Web-{4DB8A8B4-3CB7-2FAC-5AF0-CC629AD67F1E}" dt="2025-02-14T01:31:01.444" v="5" actId="20577"/>
      <pc:docMkLst>
        <pc:docMk/>
      </pc:docMkLst>
      <pc:sldChg chg="modSp">
        <pc:chgData name="John Friesen" userId="S::john.friesen@operationworld.org::9d3a757e-09a8-42a2-b315-fa47145d8ae5" providerId="AD" clId="Web-{4DB8A8B4-3CB7-2FAC-5AF0-CC629AD67F1E}" dt="2025-02-14T01:31:01.444" v="5" actId="20577"/>
        <pc:sldMkLst>
          <pc:docMk/>
          <pc:sldMk cId="0" sldId="259"/>
        </pc:sldMkLst>
        <pc:spChg chg="mod">
          <ac:chgData name="John Friesen" userId="S::john.friesen@operationworld.org::9d3a757e-09a8-42a2-b315-fa47145d8ae5" providerId="AD" clId="Web-{4DB8A8B4-3CB7-2FAC-5AF0-CC629AD67F1E}" dt="2025-02-14T01:31:01.444" v="5"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E5F5DEC8-A90B-511D-3D5A-D80CDC720785}"/>
    <pc:docChg chg="modSld">
      <pc:chgData name="John Friesen" userId="S::john.friesen@operationworld.org::9d3a757e-09a8-42a2-b315-fa47145d8ae5" providerId="AD" clId="Web-{E5F5DEC8-A90B-511D-3D5A-D80CDC720785}" dt="2025-02-19T17:24:37.683" v="24"/>
      <pc:docMkLst>
        <pc:docMk/>
      </pc:docMkLst>
      <pc:sldChg chg="modSp">
        <pc:chgData name="John Friesen" userId="S::john.friesen@operationworld.org::9d3a757e-09a8-42a2-b315-fa47145d8ae5" providerId="AD" clId="Web-{E5F5DEC8-A90B-511D-3D5A-D80CDC720785}" dt="2025-02-19T17:23:43.760" v="12" actId="1076"/>
        <pc:sldMkLst>
          <pc:docMk/>
          <pc:sldMk cId="0" sldId="257"/>
        </pc:sldMkLst>
        <pc:spChg chg="mod">
          <ac:chgData name="John Friesen" userId="S::john.friesen@operationworld.org::9d3a757e-09a8-42a2-b315-fa47145d8ae5" providerId="AD" clId="Web-{E5F5DEC8-A90B-511D-3D5A-D80CDC720785}" dt="2025-02-19T17:23:39.417" v="11" actId="1076"/>
          <ac:spMkLst>
            <pc:docMk/>
            <pc:sldMk cId="0" sldId="257"/>
            <ac:spMk id="5" creationId="{00000000-0000-0000-0000-000000000000}"/>
          </ac:spMkLst>
        </pc:spChg>
        <pc:grpChg chg="mod">
          <ac:chgData name="John Friesen" userId="S::john.friesen@operationworld.org::9d3a757e-09a8-42a2-b315-fa47145d8ae5" providerId="AD" clId="Web-{E5F5DEC8-A90B-511D-3D5A-D80CDC720785}" dt="2025-02-19T17:22:40.556" v="8" actId="1076"/>
          <ac:grpSpMkLst>
            <pc:docMk/>
            <pc:sldMk cId="0" sldId="257"/>
            <ac:grpSpMk id="4" creationId="{00000000-0000-0000-0000-000000000000}"/>
          </ac:grpSpMkLst>
        </pc:grpChg>
        <pc:picChg chg="mod">
          <ac:chgData name="John Friesen" userId="S::john.friesen@operationworld.org::9d3a757e-09a8-42a2-b315-fa47145d8ae5" providerId="AD" clId="Web-{E5F5DEC8-A90B-511D-3D5A-D80CDC720785}" dt="2025-02-19T17:23:43.760" v="12" actId="1076"/>
          <ac:picMkLst>
            <pc:docMk/>
            <pc:sldMk cId="0" sldId="257"/>
            <ac:picMk id="2" creationId="{00000000-0000-0000-0000-000000000000}"/>
          </ac:picMkLst>
        </pc:picChg>
      </pc:sldChg>
      <pc:sldChg chg="modSp">
        <pc:chgData name="John Friesen" userId="S::john.friesen@operationworld.org::9d3a757e-09a8-42a2-b315-fa47145d8ae5" providerId="AD" clId="Web-{E5F5DEC8-A90B-511D-3D5A-D80CDC720785}" dt="2025-02-19T17:24:37.683" v="24"/>
        <pc:sldMkLst>
          <pc:docMk/>
          <pc:sldMk cId="0" sldId="258"/>
        </pc:sldMkLst>
        <pc:graphicFrameChg chg="mod modGraphic">
          <ac:chgData name="John Friesen" userId="S::john.friesen@operationworld.org::9d3a757e-09a8-42a2-b315-fa47145d8ae5" providerId="AD" clId="Web-{E5F5DEC8-A90B-511D-3D5A-D80CDC720785}" dt="2025-02-19T17:24:37.683" v="24"/>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262251" y="1988364"/>
            <a:ext cx="5715000" cy="2857500"/>
          </a:xfrm>
          <a:prstGeom prst="rect">
            <a:avLst/>
          </a:prstGeom>
          <a:noFill/>
        </p:spPr>
      </p:pic>
      <p:grpSp>
        <p:nvGrpSpPr>
          <p:cNvPr id="4" name="Group 3"/>
          <p:cNvGrpSpPr/>
          <p:nvPr/>
        </p:nvGrpSpPr>
        <p:grpSpPr>
          <a:xfrm>
            <a:off x="7292007" y="2456752"/>
            <a:ext cx="3603848" cy="1754326"/>
            <a:chOff x="7292007" y="2456752"/>
            <a:chExt cx="3603848" cy="1754326"/>
          </a:xfrm>
        </p:grpSpPr>
        <p:sp>
          <p:nvSpPr>
            <p:cNvPr id="5" name="TextBox 4"/>
            <p:cNvSpPr txBox="1"/>
            <p:nvPr/>
          </p:nvSpPr>
          <p:spPr>
            <a:xfrm>
              <a:off x="7292007" y="2456752"/>
              <a:ext cx="3603848"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000000"/>
                  </a:solidFill>
                  <a:latin typeface="Trebuchet MS"/>
                </a:rPr>
                <a:t>PRAYING FOR
</a:t>
              </a:r>
              <a:r>
                <a:rPr lang="en-US" sz="7200" u="none" strike="noStrike" cap="none" spc="0" dirty="0">
                  <a:solidFill>
                    <a:srgbClr val="000000"/>
                  </a:solidFill>
                  <a:latin typeface="Trebuchet MS"/>
                </a:rPr>
                <a:t>LIBYA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193711776"/>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Tripoli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u="none" strike="noStrike" cap="none" spc="0" noProof="0" dirty="0">
                            <a:solidFill>
                              <a:srgbClr val="FFFFFF"/>
                            </a:solidFill>
                            <a:latin typeface="Verdana"/>
                            <a:ea typeface="+mn-ea"/>
                            <a:cs typeface="+mn-cs"/>
                          </a:rPr>
                          <a:t>7,458,555</a:t>
                        </a:r>
                        <a:endParaRPr lang="en-US" sz="2400" u="none" strike="noStrike" cap="none" spc="0" dirty="0">
                          <a:solidFill>
                            <a:srgbClr val="FFFFFF"/>
                          </a:solidFill>
                          <a:latin typeface="Verdana"/>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4/50</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38540"/>
          </a:xfrm>
          <a:prstGeom prst="rect">
            <a:avLst/>
          </a:prstGeom>
          <a:noFill/>
        </p:spPr>
        <p:txBody>
          <a:bodyPr vert="horz"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Qaddafi's fall in 2011 led to nearly a decade of civil war between different factions. A permanent ceasefire was signed in 2020, but political wrangling between the factions have prevented elections. Libyans desire to see progress in their nation, but those in power - and foreign interests as well - continue to prefer conflict over reconciliation. Pray for a resolution to the issue of governance, for the rebuilding of infrastructure that enables communities to thrive, and most of all, for an opening of these lands and people to the gospel.</a:t>
            </a:r>
            <a:r>
              <a:rPr lang="en-US" sz="2800" u="none" strike="noStrike" cap="none" spc="0" dirty="0">
                <a:solidFill>
                  <a:srgbClr val="000000">
                    <a:alpha val="100000"/>
                  </a:srgbClr>
                </a:solidFill>
                <a:latin typeface="Trebuchet MS"/>
              </a:rPr>
              <a:t>
</a:t>
            </a:r>
            <a:endParaRPr lang="en-US"/>
          </a:p>
        </p:txBody>
      </p:sp>
      <p:sp>
        <p:nvSpPr>
          <p:cNvPr id="4" name="TextBox 3">
            <a:extLst>
              <a:ext uri="{FF2B5EF4-FFF2-40B4-BE49-F238E27FC236}">
                <a16:creationId xmlns:a16="http://schemas.microsoft.com/office/drawing/2014/main" id="{9CB5B617-AD4D-2FA8-F43F-A3B190891277}"/>
              </a:ext>
            </a:extLst>
          </p:cNvPr>
          <p:cNvSpPr txBox="1"/>
          <p:nvPr/>
        </p:nvSpPr>
        <p:spPr>
          <a:xfrm>
            <a:off x="784669" y="6276945"/>
            <a:ext cx="8841754"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a:solidFill>
                  <a:srgbClr val="000000">
                    <a:alpha val="100000"/>
                  </a:srgbClr>
                </a:solidFill>
                <a:latin typeface="Trebuchet MS"/>
              </a:rPr>
              <a:t>Want to know more? Go to </a:t>
            </a:r>
            <a:r>
              <a:rPr lang="en-GB" sz="2000" i="1">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86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800100"/>
            <a:ext cx="10875962" cy="5964838"/>
          </a:xfrm>
          <a:prstGeom prst="rect">
            <a:avLst/>
          </a:prstGeom>
          <a:noFill/>
        </p:spPr>
        <p:txBody>
          <a:bodyPr vert="horz" wrap="square"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Large numbers of migrants come into Libya. Most come from Sub-Saharan Africa, but some from North Africa and even parts of Asia. A few find work in Libya, but more cross the dangerous deserts and seas in search of a new life in Europe. In the last decade, around 1 million people have made the dangerous crossing to Italy. The current chaos in Libya gives freedom for traffickers to exploit these vulnerable people. Pray that these tens or even hundreds of thousands would find salvation, and not just earthly gain. Some of these migrants are believers; many others find Jesus in the midst of their turbulent lives. Pray that they might have a powerful spiritual impact on Libyans and on fellow migrants.</a:t>
            </a:r>
          </a:p>
        </p:txBody>
      </p:sp>
    </p:spTree>
  </p:cSld>
  <p:clrMapOvr>
    <a:masterClrMapping/>
  </p:clrMapOvr>
</p:sld>
</file>

<file path=ppt/theme/theme1.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747FBF-3925-4BF1-9684-E9E1C223BD89}"/>
</file>

<file path=customXml/itemProps2.xml><?xml version="1.0" encoding="utf-8"?>
<ds:datastoreItem xmlns:ds="http://schemas.openxmlformats.org/officeDocument/2006/customXml" ds:itemID="{9FCB548F-90C6-466C-B856-887A8301EF12}">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E5E6919D-F187-4D23-AA09-8900B2794A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302</Words>
  <Application>Microsoft Office PowerPoint</Application>
  <PresentationFormat>Custom</PresentationFormat>
  <Paragraphs>29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Theme98</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Jason Mandryk</cp:lastModifiedBy>
  <cp:revision>25</cp:revision>
  <dcterms:created xsi:type="dcterms:W3CDTF">2024-12-17T23:28:57Z</dcterms:created>
  <dcterms:modified xsi:type="dcterms:W3CDTF">2025-02-19T17:24:46Z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