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A69"/>
    <a:srgbClr val="152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615E3-D919-888D-EDFF-0BFA77FEDAE7}" v="44" dt="2025-02-19T20:23:49.715"/>
    <p1510:client id="{B1D7D983-6FCA-9147-78F2-135B9AF540D0}" v="25" dt="2025-02-19T21:30:14.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2A47AF75-7562-3FF9-778A-6BDD02B51B03}"/>
    <pc:docChg chg="modSld">
      <pc:chgData name="John Friesen" userId="S::john.friesen@operationworld.org::9d3a757e-09a8-42a2-b315-fa47145d8ae5" providerId="AD" clId="Web-{2A47AF75-7562-3FF9-778A-6BDD02B51B03}" dt="2025-02-06T19:01:50.471" v="2"/>
      <pc:docMkLst>
        <pc:docMk/>
      </pc:docMkLst>
      <pc:sldChg chg="modSp">
        <pc:chgData name="John Friesen" userId="S::john.friesen@operationworld.org::9d3a757e-09a8-42a2-b315-fa47145d8ae5" providerId="AD" clId="Web-{2A47AF75-7562-3FF9-778A-6BDD02B51B03}" dt="2025-02-06T19:01:50.471" v="2"/>
        <pc:sldMkLst>
          <pc:docMk/>
          <pc:sldMk cId="0" sldId="258"/>
        </pc:sldMkLst>
        <pc:graphicFrameChg chg="modGraphic">
          <ac:chgData name="John Friesen" userId="S::john.friesen@operationworld.org::9d3a757e-09a8-42a2-b315-fa47145d8ae5" providerId="AD" clId="Web-{2A47AF75-7562-3FF9-778A-6BDD02B51B03}" dt="2025-02-06T19:01:50.471" v="2"/>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4DAD9690-8235-4EBD-A5AA-219794620099}"/>
    <pc:docChg chg="modSld">
      <pc:chgData name="Cathy Friesen" userId="S::cathy.friesen@operationworld.org::4b911d97-c06d-45ce-a5f8-d43e0fc64acb" providerId="AD" clId="Web-{4DAD9690-8235-4EBD-A5AA-219794620099}" dt="2025-01-06T22:45:45.889" v="0" actId="1076"/>
      <pc:docMkLst>
        <pc:docMk/>
      </pc:docMkLst>
      <pc:sldChg chg="modSp">
        <pc:chgData name="Cathy Friesen" userId="S::cathy.friesen@operationworld.org::4b911d97-c06d-45ce-a5f8-d43e0fc64acb" providerId="AD" clId="Web-{4DAD9690-8235-4EBD-A5AA-219794620099}" dt="2025-01-06T22:45:45.889" v="0" actId="1076"/>
        <pc:sldMkLst>
          <pc:docMk/>
          <pc:sldMk cId="0" sldId="257"/>
        </pc:sldMkLst>
        <pc:spChg chg="mod">
          <ac:chgData name="Cathy Friesen" userId="S::cathy.friesen@operationworld.org::4b911d97-c06d-45ce-a5f8-d43e0fc64acb" providerId="AD" clId="Web-{4DAD9690-8235-4EBD-A5AA-219794620099}" dt="2025-01-06T22:45:45.889" v="0" actId="1076"/>
          <ac:spMkLst>
            <pc:docMk/>
            <pc:sldMk cId="0" sldId="257"/>
            <ac:spMk id="5" creationId="{00000000-0000-0000-0000-000000000000}"/>
          </ac:spMkLst>
        </pc:spChg>
      </pc:sldChg>
    </pc:docChg>
  </pc:docChgLst>
  <pc:docChgLst>
    <pc:chgData name="John Friesen" userId="S::john.friesen@operationworld.org::9d3a757e-09a8-42a2-b315-fa47145d8ae5" providerId="AD" clId="Web-{B1D7D983-6FCA-9147-78F2-135B9AF540D0}"/>
    <pc:docChg chg="modSld">
      <pc:chgData name="John Friesen" userId="S::john.friesen@operationworld.org::9d3a757e-09a8-42a2-b315-fa47145d8ae5" providerId="AD" clId="Web-{B1D7D983-6FCA-9147-78F2-135B9AF540D0}" dt="2025-02-19T21:30:01.997" v="17"/>
      <pc:docMkLst>
        <pc:docMk/>
      </pc:docMkLst>
      <pc:sldChg chg="modSp">
        <pc:chgData name="John Friesen" userId="S::john.friesen@operationworld.org::9d3a757e-09a8-42a2-b315-fa47145d8ae5" providerId="AD" clId="Web-{B1D7D983-6FCA-9147-78F2-135B9AF540D0}" dt="2025-02-19T21:28:35.419" v="2" actId="20577"/>
        <pc:sldMkLst>
          <pc:docMk/>
          <pc:sldMk cId="0" sldId="257"/>
        </pc:sldMkLst>
        <pc:spChg chg="mod">
          <ac:chgData name="John Friesen" userId="S::john.friesen@operationworld.org::9d3a757e-09a8-42a2-b315-fa47145d8ae5" providerId="AD" clId="Web-{B1D7D983-6FCA-9147-78F2-135B9AF540D0}" dt="2025-02-19T21:28:35.419" v="2" actId="20577"/>
          <ac:spMkLst>
            <pc:docMk/>
            <pc:sldMk cId="0" sldId="257"/>
            <ac:spMk id="5" creationId="{00000000-0000-0000-0000-000000000000}"/>
          </ac:spMkLst>
        </pc:spChg>
      </pc:sldChg>
      <pc:sldChg chg="modSp">
        <pc:chgData name="John Friesen" userId="S::john.friesen@operationworld.org::9d3a757e-09a8-42a2-b315-fa47145d8ae5" providerId="AD" clId="Web-{B1D7D983-6FCA-9147-78F2-135B9AF540D0}" dt="2025-02-19T21:30:01.997" v="17"/>
        <pc:sldMkLst>
          <pc:docMk/>
          <pc:sldMk cId="0" sldId="258"/>
        </pc:sldMkLst>
        <pc:graphicFrameChg chg="mod modGraphic">
          <ac:chgData name="John Friesen" userId="S::john.friesen@operationworld.org::9d3a757e-09a8-42a2-b315-fa47145d8ae5" providerId="AD" clId="Web-{B1D7D983-6FCA-9147-78F2-135B9AF540D0}" dt="2025-02-19T21:30:01.997" v="17"/>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D1D72AA7-D021-91AE-59F3-8CE59AF9BDDE}"/>
    <pc:docChg chg="modSld">
      <pc:chgData name="Cathy Friesen" userId="S::cathy.friesen@operationworld.org::4b911d97-c06d-45ce-a5f8-d43e0fc64acb" providerId="AD" clId="Web-{D1D72AA7-D021-91AE-59F3-8CE59AF9BDDE}" dt="2025-01-06T22:46:02.838" v="1" actId="20577"/>
      <pc:docMkLst>
        <pc:docMk/>
      </pc:docMkLst>
      <pc:sldChg chg="modSp">
        <pc:chgData name="Cathy Friesen" userId="S::cathy.friesen@operationworld.org::4b911d97-c06d-45ce-a5f8-d43e0fc64acb" providerId="AD" clId="Web-{D1D72AA7-D021-91AE-59F3-8CE59AF9BDDE}" dt="2025-01-06T22:46:02.838" v="1" actId="20577"/>
        <pc:sldMkLst>
          <pc:docMk/>
          <pc:sldMk cId="0" sldId="257"/>
        </pc:sldMkLst>
        <pc:spChg chg="mod">
          <ac:chgData name="Cathy Friesen" userId="S::cathy.friesen@operationworld.org::4b911d97-c06d-45ce-a5f8-d43e0fc64acb" providerId="AD" clId="Web-{D1D72AA7-D021-91AE-59F3-8CE59AF9BDDE}" dt="2025-01-06T22:46:02.838"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64C615E3-D919-888D-EDFF-0BFA77FEDAE7}"/>
    <pc:docChg chg="modSld">
      <pc:chgData name="Kyle Eipperle" userId="S::kyle.eipperle@operationworld.org::68089f80-fb19-4956-8e3e-044c3583140d" providerId="AD" clId="Web-{64C615E3-D919-888D-EDFF-0BFA77FEDAE7}" dt="2025-02-19T20:23:49.715" v="20" actId="1076"/>
      <pc:docMkLst>
        <pc:docMk/>
      </pc:docMkLst>
      <pc:sldChg chg="modSp">
        <pc:chgData name="Kyle Eipperle" userId="S::kyle.eipperle@operationworld.org::68089f80-fb19-4956-8e3e-044c3583140d" providerId="AD" clId="Web-{64C615E3-D919-888D-EDFF-0BFA77FEDAE7}" dt="2025-02-19T20:22:28.230" v="17" actId="1076"/>
        <pc:sldMkLst>
          <pc:docMk/>
          <pc:sldMk cId="0" sldId="257"/>
        </pc:sldMkLst>
        <pc:grpChg chg="mod">
          <ac:chgData name="Kyle Eipperle" userId="S::kyle.eipperle@operationworld.org::68089f80-fb19-4956-8e3e-044c3583140d" providerId="AD" clId="Web-{64C615E3-D919-888D-EDFF-0BFA77FEDAE7}" dt="2025-02-19T20:22:28.230" v="17" actId="1076"/>
          <ac:grpSpMkLst>
            <pc:docMk/>
            <pc:sldMk cId="0" sldId="257"/>
            <ac:grpSpMk id="4" creationId="{00000000-0000-0000-0000-000000000000}"/>
          </ac:grpSpMkLst>
        </pc:grpChg>
        <pc:picChg chg="mod">
          <ac:chgData name="Kyle Eipperle" userId="S::kyle.eipperle@operationworld.org::68089f80-fb19-4956-8e3e-044c3583140d" providerId="AD" clId="Web-{64C615E3-D919-888D-EDFF-0BFA77FEDAE7}" dt="2025-02-19T20:22:11.964" v="14" actId="1076"/>
          <ac:picMkLst>
            <pc:docMk/>
            <pc:sldMk cId="0" sldId="257"/>
            <ac:picMk id="2" creationId="{00000000-0000-0000-0000-000000000000}"/>
          </ac:picMkLst>
        </pc:picChg>
      </pc:sldChg>
      <pc:sldChg chg="modSp">
        <pc:chgData name="Kyle Eipperle" userId="S::kyle.eipperle@operationworld.org::68089f80-fb19-4956-8e3e-044c3583140d" providerId="AD" clId="Web-{64C615E3-D919-888D-EDFF-0BFA77FEDAE7}" dt="2025-02-19T20:21:24.402" v="3"/>
        <pc:sldMkLst>
          <pc:docMk/>
          <pc:sldMk cId="0" sldId="258"/>
        </pc:sldMkLst>
        <pc:graphicFrameChg chg="mod modGraphic">
          <ac:chgData name="Kyle Eipperle" userId="S::kyle.eipperle@operationworld.org::68089f80-fb19-4956-8e3e-044c3583140d" providerId="AD" clId="Web-{64C615E3-D919-888D-EDFF-0BFA77FEDAE7}" dt="2025-02-19T20:21:24.402" v="3"/>
          <ac:graphicFrameMkLst>
            <pc:docMk/>
            <pc:sldMk cId="0" sldId="258"/>
            <ac:graphicFrameMk id="5" creationId="{00000000-0000-0000-0000-000000000000}"/>
          </ac:graphicFrameMkLst>
        </pc:graphicFrameChg>
      </pc:sldChg>
      <pc:sldChg chg="addSp modSp">
        <pc:chgData name="Kyle Eipperle" userId="S::kyle.eipperle@operationworld.org::68089f80-fb19-4956-8e3e-044c3583140d" providerId="AD" clId="Web-{64C615E3-D919-888D-EDFF-0BFA77FEDAE7}" dt="2025-02-19T20:23:49.715" v="20" actId="1076"/>
        <pc:sldMkLst>
          <pc:docMk/>
          <pc:sldMk cId="0" sldId="259"/>
        </pc:sldMkLst>
        <pc:spChg chg="mod">
          <ac:chgData name="Kyle Eipperle" userId="S::kyle.eipperle@operationworld.org::68089f80-fb19-4956-8e3e-044c3583140d" providerId="AD" clId="Web-{64C615E3-D919-888D-EDFF-0BFA77FEDAE7}" dt="2025-02-19T20:23:49.699" v="19" actId="1076"/>
          <ac:spMkLst>
            <pc:docMk/>
            <pc:sldMk cId="0" sldId="259"/>
            <ac:spMk id="2" creationId="{00000000-0000-0000-0000-000000000000}"/>
          </ac:spMkLst>
        </pc:spChg>
        <pc:spChg chg="mod">
          <ac:chgData name="Kyle Eipperle" userId="S::kyle.eipperle@operationworld.org::68089f80-fb19-4956-8e3e-044c3583140d" providerId="AD" clId="Web-{64C615E3-D919-888D-EDFF-0BFA77FEDAE7}" dt="2025-02-19T20:23:49.715" v="20" actId="1076"/>
          <ac:spMkLst>
            <pc:docMk/>
            <pc:sldMk cId="0" sldId="259"/>
            <ac:spMk id="3" creationId="{00000000-0000-0000-0000-000000000000}"/>
          </ac:spMkLst>
        </pc:spChg>
        <pc:spChg chg="add">
          <ac:chgData name="Kyle Eipperle" userId="S::kyle.eipperle@operationworld.org::68089f80-fb19-4956-8e3e-044c3583140d" providerId="AD" clId="Web-{64C615E3-D919-888D-EDFF-0BFA77FEDAE7}" dt="2025-02-19T20:23:39.074" v="18"/>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933950"/>
          <a:chOff x="285750" y="285750"/>
          <a:chExt cx="6191250" cy="4933950"/>
        </a:xfrm>
      </p:grpSpPr>
      <p:pic>
        <p:nvPicPr>
          <p:cNvPr id="2" name="Country Flag" descr="The country flag"/>
          <p:cNvPicPr>
            <a:picLocks noChangeAspect="1"/>
          </p:cNvPicPr>
          <p:nvPr/>
        </p:nvPicPr>
        <p:blipFill>
          <a:blip r:embed="rId3"/>
          <a:stretch>
            <a:fillRect/>
          </a:stretch>
        </p:blipFill>
        <p:spPr>
          <a:xfrm>
            <a:off x="1218157" y="1924050"/>
            <a:ext cx="5715000" cy="3009900"/>
          </a:xfrm>
          <a:prstGeom prst="rect">
            <a:avLst/>
          </a:prstGeom>
          <a:noFill/>
        </p:spPr>
      </p:pic>
      <p:grpSp>
        <p:nvGrpSpPr>
          <p:cNvPr id="4" name="Group 3"/>
          <p:cNvGrpSpPr/>
          <p:nvPr/>
        </p:nvGrpSpPr>
        <p:grpSpPr>
          <a:xfrm>
            <a:off x="7183836" y="2705725"/>
            <a:ext cx="3189953" cy="1446550"/>
            <a:chOff x="6350321" y="2705725"/>
            <a:chExt cx="3931564" cy="1446550"/>
          </a:xfrm>
        </p:grpSpPr>
        <p:sp>
          <p:nvSpPr>
            <p:cNvPr id="5" name="TextBox 4"/>
            <p:cNvSpPr txBox="1"/>
            <p:nvPr/>
          </p:nvSpPr>
          <p:spPr>
            <a:xfrm>
              <a:off x="6350321" y="2705725"/>
              <a:ext cx="3931564"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032A69"/>
                  </a:solidFill>
                  <a:latin typeface="Trebuchet MS"/>
                </a:rPr>
                <a:t>PRAYING FOR
</a:t>
              </a:r>
              <a:r>
                <a:rPr lang="en-US" sz="6000" u="none" strike="noStrike" cap="none" spc="0" dirty="0">
                  <a:solidFill>
                    <a:srgbClr val="032A69"/>
                  </a:solidFill>
                  <a:latin typeface="Trebuchet MS"/>
                </a:rPr>
                <a:t>LIBERIA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465731677"/>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Monrovia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5,731,206</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178/193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41.4 %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14.6 %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err="1">
                            <a:solidFill>
                              <a:srgbClr val="FFFFFF"/>
                            </a:solidFill>
                            <a:latin typeface="Verdana"/>
                          </a:rPr>
                          <a:t>Ethnoreligionist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42.5 %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67951"/>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915651"/>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Liberia has a complex and painful history, including racism and colonialism. It endured terrible conflict from 1985-2005. But Praise God for the stability and peace of recent years. Hundreds of thousands of refugees returned, a new president came to power (the former leader was exiled), the country began to rebuild, and Christian ministry began to thrive once again. Liberia has an atmosphere of hope and progress, despite the obvious challenges which remain from the civil wars and the devastation and trauma they caused. Pray that Liberia might truly fulfil its name as a "land of freedom".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66">
  <a:themeElements>
    <a:clrScheme name="Theme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FD45C2-A745-4308-9AFA-6F80A94BDF37}"/>
</file>

<file path=customXml/itemProps2.xml><?xml version="1.0" encoding="utf-8"?>
<ds:datastoreItem xmlns:ds="http://schemas.openxmlformats.org/officeDocument/2006/customXml" ds:itemID="{2846D257-B081-4F63-9612-82F28DB832E7}">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FCD8CBD-4C36-42D7-9EEE-F443471026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Theme66</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18</cp:revision>
  <dcterms:created xsi:type="dcterms:W3CDTF">2024-12-17T23:28:57Z</dcterms:created>
  <dcterms:modified xsi:type="dcterms:W3CDTF">2025-02-19T21:30:18Z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