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07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8E993F-CBB6-D88B-D543-92FFDF836DFB}" v="25" dt="2025-02-19T20:19:56.521"/>
    <p1510:client id="{56C2D952-7043-0392-6771-8BE23889DAE2}" v="24" dt="2025-02-19T21:27:00.4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7008B1C4-4644-8CD1-8D51-E4D356B1B79E}"/>
    <pc:docChg chg="modSld">
      <pc:chgData name="Cathy Friesen" userId="S::cathy.friesen@operationworld.org::4b911d97-c06d-45ce-a5f8-d43e0fc64acb" providerId="AD" clId="Web-{7008B1C4-4644-8CD1-8D51-E4D356B1B79E}" dt="2025-01-06T22:45:30.203" v="1" actId="20577"/>
      <pc:docMkLst>
        <pc:docMk/>
      </pc:docMkLst>
      <pc:sldChg chg="modSp">
        <pc:chgData name="Cathy Friesen" userId="S::cathy.friesen@operationworld.org::4b911d97-c06d-45ce-a5f8-d43e0fc64acb" providerId="AD" clId="Web-{7008B1C4-4644-8CD1-8D51-E4D356B1B79E}" dt="2025-01-06T22:45:30.203" v="1" actId="20577"/>
        <pc:sldMkLst>
          <pc:docMk/>
          <pc:sldMk cId="0" sldId="257"/>
        </pc:sldMkLst>
        <pc:spChg chg="mod">
          <ac:chgData name="Cathy Friesen" userId="S::cathy.friesen@operationworld.org::4b911d97-c06d-45ce-a5f8-d43e0fc64acb" providerId="AD" clId="Web-{7008B1C4-4644-8CD1-8D51-E4D356B1B79E}" dt="2025-01-06T22:45:30.203"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56C2D952-7043-0392-6771-8BE23889DAE2}"/>
    <pc:docChg chg="modSld">
      <pc:chgData name="John Friesen" userId="S::john.friesen@operationworld.org::9d3a757e-09a8-42a2-b315-fa47145d8ae5" providerId="AD" clId="Web-{56C2D952-7043-0392-6771-8BE23889DAE2}" dt="2025-02-19T21:26:46.787" v="20"/>
      <pc:docMkLst>
        <pc:docMk/>
      </pc:docMkLst>
      <pc:sldChg chg="modSp">
        <pc:chgData name="John Friesen" userId="S::john.friesen@operationworld.org::9d3a757e-09a8-42a2-b315-fa47145d8ae5" providerId="AD" clId="Web-{56C2D952-7043-0392-6771-8BE23889DAE2}" dt="2025-02-19T21:25:47.160" v="1" actId="14100"/>
        <pc:sldMkLst>
          <pc:docMk/>
          <pc:sldMk cId="0" sldId="257"/>
        </pc:sldMkLst>
        <pc:spChg chg="mod">
          <ac:chgData name="John Friesen" userId="S::john.friesen@operationworld.org::9d3a757e-09a8-42a2-b315-fa47145d8ae5" providerId="AD" clId="Web-{56C2D952-7043-0392-6771-8BE23889DAE2}" dt="2025-02-19T21:25:47.160" v="1" actId="14100"/>
          <ac:spMkLst>
            <pc:docMk/>
            <pc:sldMk cId="0" sldId="257"/>
            <ac:spMk id="5" creationId="{00000000-0000-0000-0000-000000000000}"/>
          </ac:spMkLst>
        </pc:spChg>
      </pc:sldChg>
      <pc:sldChg chg="modSp">
        <pc:chgData name="John Friesen" userId="S::john.friesen@operationworld.org::9d3a757e-09a8-42a2-b315-fa47145d8ae5" providerId="AD" clId="Web-{56C2D952-7043-0392-6771-8BE23889DAE2}" dt="2025-02-19T21:26:46.787" v="20"/>
        <pc:sldMkLst>
          <pc:docMk/>
          <pc:sldMk cId="0" sldId="258"/>
        </pc:sldMkLst>
        <pc:graphicFrameChg chg="mod modGraphic">
          <ac:chgData name="John Friesen" userId="S::john.friesen@operationworld.org::9d3a757e-09a8-42a2-b315-fa47145d8ae5" providerId="AD" clId="Web-{56C2D952-7043-0392-6771-8BE23889DAE2}" dt="2025-02-19T21:26:46.787" v="20"/>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D7AE6B20-4CD5-2BE4-47A6-DDE6B3C8D0AB}"/>
    <pc:docChg chg="modSld">
      <pc:chgData name="Cathy Friesen" userId="S::cathy.friesen@operationworld.org::4b911d97-c06d-45ce-a5f8-d43e0fc64acb" providerId="AD" clId="Web-{D7AE6B20-4CD5-2BE4-47A6-DDE6B3C8D0AB}" dt="2025-01-06T22:45:14.116" v="0" actId="1076"/>
      <pc:docMkLst>
        <pc:docMk/>
      </pc:docMkLst>
      <pc:sldChg chg="modSp">
        <pc:chgData name="Cathy Friesen" userId="S::cathy.friesen@operationworld.org::4b911d97-c06d-45ce-a5f8-d43e0fc64acb" providerId="AD" clId="Web-{D7AE6B20-4CD5-2BE4-47A6-DDE6B3C8D0AB}" dt="2025-01-06T22:45:14.116" v="0" actId="1076"/>
        <pc:sldMkLst>
          <pc:docMk/>
          <pc:sldMk cId="0" sldId="257"/>
        </pc:sldMkLst>
        <pc:grpChg chg="mod">
          <ac:chgData name="Cathy Friesen" userId="S::cathy.friesen@operationworld.org::4b911d97-c06d-45ce-a5f8-d43e0fc64acb" providerId="AD" clId="Web-{D7AE6B20-4CD5-2BE4-47A6-DDE6B3C8D0AB}" dt="2025-01-06T22:45:14.116" v="0" actId="1076"/>
          <ac:grpSpMkLst>
            <pc:docMk/>
            <pc:sldMk cId="0" sldId="257"/>
            <ac:grpSpMk id="4" creationId="{00000000-0000-0000-0000-000000000000}"/>
          </ac:grpSpMkLst>
        </pc:grpChg>
      </pc:sldChg>
    </pc:docChg>
  </pc:docChgLst>
  <pc:docChgLst>
    <pc:chgData name="John Friesen" userId="S::john.friesen@operationworld.org::9d3a757e-09a8-42a2-b315-fa47145d8ae5" providerId="AD" clId="Web-{E68DE73B-15DE-E78A-E0BA-037E4D58AB72}"/>
    <pc:docChg chg="modSld">
      <pc:chgData name="John Friesen" userId="S::john.friesen@operationworld.org::9d3a757e-09a8-42a2-b315-fa47145d8ae5" providerId="AD" clId="Web-{E68DE73B-15DE-E78A-E0BA-037E4D58AB72}" dt="2025-02-06T19:00:30.274" v="2"/>
      <pc:docMkLst>
        <pc:docMk/>
      </pc:docMkLst>
      <pc:sldChg chg="modSp">
        <pc:chgData name="John Friesen" userId="S::john.friesen@operationworld.org::9d3a757e-09a8-42a2-b315-fa47145d8ae5" providerId="AD" clId="Web-{E68DE73B-15DE-E78A-E0BA-037E4D58AB72}" dt="2025-02-06T19:00:30.274" v="2"/>
        <pc:sldMkLst>
          <pc:docMk/>
          <pc:sldMk cId="0" sldId="258"/>
        </pc:sldMkLst>
        <pc:graphicFrameChg chg="modGraphic">
          <ac:chgData name="John Friesen" userId="S::john.friesen@operationworld.org::9d3a757e-09a8-42a2-b315-fa47145d8ae5" providerId="AD" clId="Web-{E68DE73B-15DE-E78A-E0BA-037E4D58AB72}" dt="2025-02-06T19:00:30.274" v="2"/>
          <ac:graphicFrameMkLst>
            <pc:docMk/>
            <pc:sldMk cId="0" sldId="258"/>
            <ac:graphicFrameMk id="5" creationId="{00000000-0000-0000-0000-000000000000}"/>
          </ac:graphicFrameMkLst>
        </pc:graphicFrameChg>
      </pc:sldChg>
    </pc:docChg>
  </pc:docChgLst>
  <pc:docChgLst>
    <pc:chgData name="Kyle Eipperle" userId="S::kyle.eipperle@operationworld.org::68089f80-fb19-4956-8e3e-044c3583140d" providerId="AD" clId="Web-{188E993F-CBB6-D88B-D543-92FFDF836DFB}"/>
    <pc:docChg chg="modSld">
      <pc:chgData name="Kyle Eipperle" userId="S::kyle.eipperle@operationworld.org::68089f80-fb19-4956-8e3e-044c3583140d" providerId="AD" clId="Web-{188E993F-CBB6-D88B-D543-92FFDF836DFB}" dt="2025-02-19T20:19:56.521" v="20" actId="1076"/>
      <pc:docMkLst>
        <pc:docMk/>
      </pc:docMkLst>
      <pc:sldChg chg="modSp">
        <pc:chgData name="Kyle Eipperle" userId="S::kyle.eipperle@operationworld.org::68089f80-fb19-4956-8e3e-044c3583140d" providerId="AD" clId="Web-{188E993F-CBB6-D88B-D543-92FFDF836DFB}" dt="2025-02-19T20:17:41.393" v="9" actId="1076"/>
        <pc:sldMkLst>
          <pc:docMk/>
          <pc:sldMk cId="0" sldId="257"/>
        </pc:sldMkLst>
        <pc:grpChg chg="mod">
          <ac:chgData name="Kyle Eipperle" userId="S::kyle.eipperle@operationworld.org::68089f80-fb19-4956-8e3e-044c3583140d" providerId="AD" clId="Web-{188E993F-CBB6-D88B-D543-92FFDF836DFB}" dt="2025-02-19T20:17:41.393" v="9" actId="1076"/>
          <ac:grpSpMkLst>
            <pc:docMk/>
            <pc:sldMk cId="0" sldId="257"/>
            <ac:grpSpMk id="4" creationId="{00000000-0000-0000-0000-000000000000}"/>
          </ac:grpSpMkLst>
        </pc:grpChg>
        <pc:picChg chg="mod">
          <ac:chgData name="Kyle Eipperle" userId="S::kyle.eipperle@operationworld.org::68089f80-fb19-4956-8e3e-044c3583140d" providerId="AD" clId="Web-{188E993F-CBB6-D88B-D543-92FFDF836DFB}" dt="2025-02-19T20:17:13.454" v="6" actId="1076"/>
          <ac:picMkLst>
            <pc:docMk/>
            <pc:sldMk cId="0" sldId="257"/>
            <ac:picMk id="2" creationId="{00000000-0000-0000-0000-000000000000}"/>
          </ac:picMkLst>
        </pc:picChg>
      </pc:sldChg>
      <pc:sldChg chg="modSp">
        <pc:chgData name="Kyle Eipperle" userId="S::kyle.eipperle@operationworld.org::68089f80-fb19-4956-8e3e-044c3583140d" providerId="AD" clId="Web-{188E993F-CBB6-D88B-D543-92FFDF836DFB}" dt="2025-02-19T20:16:59.954" v="3"/>
        <pc:sldMkLst>
          <pc:docMk/>
          <pc:sldMk cId="0" sldId="258"/>
        </pc:sldMkLst>
        <pc:graphicFrameChg chg="mod modGraphic">
          <ac:chgData name="Kyle Eipperle" userId="S::kyle.eipperle@operationworld.org::68089f80-fb19-4956-8e3e-044c3583140d" providerId="AD" clId="Web-{188E993F-CBB6-D88B-D543-92FFDF836DFB}" dt="2025-02-19T20:16:59.954" v="3"/>
          <ac:graphicFrameMkLst>
            <pc:docMk/>
            <pc:sldMk cId="0" sldId="258"/>
            <ac:graphicFrameMk id="5" creationId="{00000000-0000-0000-0000-000000000000}"/>
          </ac:graphicFrameMkLst>
        </pc:graphicFrameChg>
      </pc:sldChg>
      <pc:sldChg chg="addSp modSp">
        <pc:chgData name="Kyle Eipperle" userId="S::kyle.eipperle@operationworld.org::68089f80-fb19-4956-8e3e-044c3583140d" providerId="AD" clId="Web-{188E993F-CBB6-D88B-D543-92FFDF836DFB}" dt="2025-02-19T20:19:56.521" v="20" actId="1076"/>
        <pc:sldMkLst>
          <pc:docMk/>
          <pc:sldMk cId="0" sldId="259"/>
        </pc:sldMkLst>
        <pc:spChg chg="mod">
          <ac:chgData name="Kyle Eipperle" userId="S::kyle.eipperle@operationworld.org::68089f80-fb19-4956-8e3e-044c3583140d" providerId="AD" clId="Web-{188E993F-CBB6-D88B-D543-92FFDF836DFB}" dt="2025-02-19T20:19:56.505" v="19" actId="1076"/>
          <ac:spMkLst>
            <pc:docMk/>
            <pc:sldMk cId="0" sldId="259"/>
            <ac:spMk id="2" creationId="{00000000-0000-0000-0000-000000000000}"/>
          </ac:spMkLst>
        </pc:spChg>
        <pc:spChg chg="mod">
          <ac:chgData name="Kyle Eipperle" userId="S::kyle.eipperle@operationworld.org::68089f80-fb19-4956-8e3e-044c3583140d" providerId="AD" clId="Web-{188E993F-CBB6-D88B-D543-92FFDF836DFB}" dt="2025-02-19T20:19:56.521" v="20" actId="1076"/>
          <ac:spMkLst>
            <pc:docMk/>
            <pc:sldMk cId="0" sldId="259"/>
            <ac:spMk id="3" creationId="{00000000-0000-0000-0000-000000000000}"/>
          </ac:spMkLst>
        </pc:spChg>
        <pc:spChg chg="add">
          <ac:chgData name="Kyle Eipperle" userId="S::kyle.eipperle@operationworld.org::68089f80-fb19-4956-8e3e-044c3583140d" providerId="AD" clId="Web-{188E993F-CBB6-D88B-D543-92FFDF836DFB}" dt="2025-02-19T20:19:48.411" v="18"/>
          <ac:spMkLst>
            <pc:docMk/>
            <pc:sldMk cId="0" sldId="259"/>
            <ac:spMk id="4" creationId="{9CB5B617-AD4D-2FA8-F43F-A3B1908912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0"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062756" y="1514475"/>
            <a:ext cx="5715000" cy="3810000"/>
          </a:xfrm>
          <a:prstGeom prst="rect">
            <a:avLst/>
          </a:prstGeom>
          <a:noFill/>
        </p:spPr>
      </p:pic>
      <p:grpSp>
        <p:nvGrpSpPr>
          <p:cNvPr id="4" name="Group 3"/>
          <p:cNvGrpSpPr/>
          <p:nvPr/>
        </p:nvGrpSpPr>
        <p:grpSpPr>
          <a:xfrm>
            <a:off x="7133612" y="2824995"/>
            <a:ext cx="4680100" cy="1446550"/>
            <a:chOff x="6191250" y="2705725"/>
            <a:chExt cx="5715000" cy="1446550"/>
          </a:xfrm>
        </p:grpSpPr>
        <p:sp>
          <p:nvSpPr>
            <p:cNvPr id="5" name="TextBox 4"/>
            <p:cNvSpPr txBox="1"/>
            <p:nvPr/>
          </p:nvSpPr>
          <p:spPr>
            <a:xfrm>
              <a:off x="6191250" y="2705725"/>
              <a:ext cx="5715000"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a:solidFill>
                    <a:srgbClr val="00793A">
                      <a:alpha val="100000"/>
                    </a:srgbClr>
                  </a:solidFill>
                  <a:latin typeface="Trebuchet MS"/>
                </a:rPr>
                <a:t>PRAYING FOR
</a:t>
              </a:r>
              <a:r>
                <a:rPr lang="en-US" sz="6000" u="none" strike="noStrike" cap="none" spc="0">
                  <a:solidFill>
                    <a:srgbClr val="00793A">
                      <a:alpha val="100000"/>
                    </a:srgbClr>
                  </a:solidFill>
                  <a:latin typeface="Trebuchet MS"/>
                </a:rPr>
                <a:t>LESOTHO</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293728142"/>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Maseru</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2,363,325</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31.4 %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Sesotho, English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53.1 yrs (234th/236)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168/193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89.3 %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12.1 %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10345"/>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958045"/>
            <a:ext cx="10648950" cy="5426229"/>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Lesotho faces great challenges.</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Family breakdown, poverty, unemployment, and limited access to water frustrate daily life.</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Pray for wise leadership and creative ways to improve quality of life. Mission Aviation Fellowship planes transport medical supplies and Christian workers in this mountainous country with few roads. The mountain peoples are much less reached because of their isolated location. Christian radio reaches many in the lowlands, even non-churchgoers. Scripture Union shares God's Word with young people through school groups. Pray for fruitful ministry in this needy land.</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26">
  <a:themeElements>
    <a:clrScheme name="Theme2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3A5FC641-AEF9-4A94-A85B-8B1A029E0DFA}"/>
</file>

<file path=customXml/itemProps2.xml><?xml version="1.0" encoding="utf-8"?>
<ds:datastoreItem xmlns:ds="http://schemas.openxmlformats.org/officeDocument/2006/customXml" ds:itemID="{ACB0567A-AE8A-493A-AE46-E97DA334E05A}">
  <ds:schemaRefs>
    <ds:schemaRef ds:uri="http://schemas.microsoft.com/sharepoint/v3/contenttype/forms"/>
  </ds:schemaRefs>
</ds:datastoreItem>
</file>

<file path=customXml/itemProps3.xml><?xml version="1.0" encoding="utf-8"?>
<ds:datastoreItem xmlns:ds="http://schemas.openxmlformats.org/officeDocument/2006/customXml" ds:itemID="{E2527FBA-B4E9-4854-9F64-957E6CEA255C}">
  <ds:schemaRefs>
    <ds:schemaRef ds:uri="6fe6c2fc-9a1c-4610-984d-8f6c1caa6b79"/>
    <ds:schemaRef ds:uri="74f51257-71be-4f2b-bc11-d6336f9e2f3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Theme26</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revision>26</cp:revision>
  <dcterms:created xsi:type="dcterms:W3CDTF">2024-12-17T23:28:57Z</dcterms:created>
  <dcterms:modified xsi:type="dcterms:W3CDTF">2025-02-19T21:27:04Z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