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2E3EB-4C02-AF08-353E-B155AA075878}" v="16" dt="2025-02-19T02:33:45.565"/>
    <p1510:client id="{7E4D2EC0-D948-C8B2-7B7B-79640494A685}" v="20" dt="2025-02-19T17:37:53.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B4C2E94B-A0E1-DD21-93A0-87644CFB6CB1}"/>
    <pc:docChg chg="modSld">
      <pc:chgData name="Cathy Friesen" userId="S::cathy.friesen@operationworld.org::4b911d97-c06d-45ce-a5f8-d43e0fc64acb" providerId="AD" clId="Web-{B4C2E94B-A0E1-DD21-93A0-87644CFB6CB1}" dt="2025-01-06T22:44:46.154" v="1" actId="20577"/>
      <pc:docMkLst>
        <pc:docMk/>
      </pc:docMkLst>
      <pc:sldChg chg="modSp">
        <pc:chgData name="Cathy Friesen" userId="S::cathy.friesen@operationworld.org::4b911d97-c06d-45ce-a5f8-d43e0fc64acb" providerId="AD" clId="Web-{B4C2E94B-A0E1-DD21-93A0-87644CFB6CB1}" dt="2025-01-06T22:44:46.154" v="1" actId="20577"/>
        <pc:sldMkLst>
          <pc:docMk/>
          <pc:sldMk cId="0" sldId="257"/>
        </pc:sldMkLst>
        <pc:spChg chg="mod">
          <ac:chgData name="Cathy Friesen" userId="S::cathy.friesen@operationworld.org::4b911d97-c06d-45ce-a5f8-d43e0fc64acb" providerId="AD" clId="Web-{B4C2E94B-A0E1-DD21-93A0-87644CFB6CB1}" dt="2025-01-06T22:44:46.15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A66326C3-510D-BA71-9B1B-C398365036F6}"/>
    <pc:docChg chg="modSld">
      <pc:chgData name="John Friesen" userId="S::john.friesen@operationworld.org::9d3a757e-09a8-42a2-b315-fa47145d8ae5" providerId="AD" clId="Web-{A66326C3-510D-BA71-9B1B-C398365036F6}" dt="2025-02-06T18:59:25.331" v="3"/>
      <pc:docMkLst>
        <pc:docMk/>
      </pc:docMkLst>
      <pc:sldChg chg="modSp">
        <pc:chgData name="John Friesen" userId="S::john.friesen@operationworld.org::9d3a757e-09a8-42a2-b315-fa47145d8ae5" providerId="AD" clId="Web-{A66326C3-510D-BA71-9B1B-C398365036F6}" dt="2025-02-06T18:59:25.331" v="3"/>
        <pc:sldMkLst>
          <pc:docMk/>
          <pc:sldMk cId="0" sldId="258"/>
        </pc:sldMkLst>
        <pc:graphicFrameChg chg="modGraphic">
          <ac:chgData name="John Friesen" userId="S::john.friesen@operationworld.org::9d3a757e-09a8-42a2-b315-fa47145d8ae5" providerId="AD" clId="Web-{A66326C3-510D-BA71-9B1B-C398365036F6}" dt="2025-02-06T18:59:25.331" v="3"/>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20B2E3EB-4C02-AF08-353E-B155AA075878}"/>
    <pc:docChg chg="modSld">
      <pc:chgData name="Jason Mandryk" userId="S::jason.mandryk@operationworld.org::69f238d9-e84d-44e5-aa58-b9aaca2cc301" providerId="AD" clId="Web-{20B2E3EB-4C02-AF08-353E-B155AA075878}" dt="2025-02-19T02:33:45.565" v="10" actId="1076"/>
      <pc:docMkLst>
        <pc:docMk/>
      </pc:docMkLst>
      <pc:sldChg chg="modSp">
        <pc:chgData name="Jason Mandryk" userId="S::jason.mandryk@operationworld.org::69f238d9-e84d-44e5-aa58-b9aaca2cc301" providerId="AD" clId="Web-{20B2E3EB-4C02-AF08-353E-B155AA075878}" dt="2025-02-19T02:33:26.220" v="5" actId="1076"/>
        <pc:sldMkLst>
          <pc:docMk/>
          <pc:sldMk cId="0" sldId="257"/>
        </pc:sldMkLst>
        <pc:spChg chg="mod">
          <ac:chgData name="Jason Mandryk" userId="S::jason.mandryk@operationworld.org::69f238d9-e84d-44e5-aa58-b9aaca2cc301" providerId="AD" clId="Web-{20B2E3EB-4C02-AF08-353E-B155AA075878}" dt="2025-02-19T02:33:20.063" v="3" actId="1076"/>
          <ac:spMkLst>
            <pc:docMk/>
            <pc:sldMk cId="0" sldId="257"/>
            <ac:spMk id="5" creationId="{00000000-0000-0000-0000-000000000000}"/>
          </ac:spMkLst>
        </pc:spChg>
        <pc:picChg chg="mod">
          <ac:chgData name="Jason Mandryk" userId="S::jason.mandryk@operationworld.org::69f238d9-e84d-44e5-aa58-b9aaca2cc301" providerId="AD" clId="Web-{20B2E3EB-4C02-AF08-353E-B155AA075878}" dt="2025-02-19T02:33:26.220" v="5" actId="1076"/>
          <ac:picMkLst>
            <pc:docMk/>
            <pc:sldMk cId="0" sldId="257"/>
            <ac:picMk id="2" creationId="{00000000-0000-0000-0000-000000000000}"/>
          </ac:picMkLst>
        </pc:picChg>
      </pc:sldChg>
      <pc:sldChg chg="modSp">
        <pc:chgData name="Jason Mandryk" userId="S::jason.mandryk@operationworld.org::69f238d9-e84d-44e5-aa58-b9aaca2cc301" providerId="AD" clId="Web-{20B2E3EB-4C02-AF08-353E-B155AA075878}" dt="2025-02-19T02:33:45.565" v="10" actId="1076"/>
        <pc:sldMkLst>
          <pc:docMk/>
          <pc:sldMk cId="0" sldId="259"/>
        </pc:sldMkLst>
        <pc:spChg chg="mod">
          <ac:chgData name="Jason Mandryk" userId="S::jason.mandryk@operationworld.org::69f238d9-e84d-44e5-aa58-b9aaca2cc301" providerId="AD" clId="Web-{20B2E3EB-4C02-AF08-353E-B155AA075878}" dt="2025-02-19T02:33:45.565" v="10" actId="1076"/>
          <ac:spMkLst>
            <pc:docMk/>
            <pc:sldMk cId="0" sldId="259"/>
            <ac:spMk id="2" creationId="{00000000-0000-0000-0000-000000000000}"/>
          </ac:spMkLst>
        </pc:spChg>
        <pc:spChg chg="mod">
          <ac:chgData name="Jason Mandryk" userId="S::jason.mandryk@operationworld.org::69f238d9-e84d-44e5-aa58-b9aaca2cc301" providerId="AD" clId="Web-{20B2E3EB-4C02-AF08-353E-B155AA075878}" dt="2025-02-19T02:33:45.549" v="9" actId="1076"/>
          <ac:spMkLst>
            <pc:docMk/>
            <pc:sldMk cId="0" sldId="259"/>
            <ac:spMk id="3" creationId="{00000000-0000-0000-0000-000000000000}"/>
          </ac:spMkLst>
        </pc:spChg>
      </pc:sldChg>
    </pc:docChg>
  </pc:docChgLst>
  <pc:docChgLst>
    <pc:chgData clId="Web-{20B2E3EB-4C02-AF08-353E-B155AA075878}"/>
    <pc:docChg chg="modSld">
      <pc:chgData name="" userId="" providerId="" clId="Web-{20B2E3EB-4C02-AF08-353E-B155AA075878}" dt="2025-02-19T02:33:04.937" v="3" actId="20577"/>
      <pc:docMkLst>
        <pc:docMk/>
      </pc:docMkLst>
      <pc:sldChg chg="modSp">
        <pc:chgData name="" userId="" providerId="" clId="Web-{20B2E3EB-4C02-AF08-353E-B155AA075878}" dt="2025-02-19T02:33:04.937" v="3" actId="20577"/>
        <pc:sldMkLst>
          <pc:docMk/>
          <pc:sldMk cId="0" sldId="257"/>
        </pc:sldMkLst>
        <pc:spChg chg="mod">
          <ac:chgData name="" userId="" providerId="" clId="Web-{20B2E3EB-4C02-AF08-353E-B155AA075878}" dt="2025-02-19T02:33:04.937" v="3"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7E4D2EC0-D948-C8B2-7B7B-79640494A685}"/>
    <pc:docChg chg="modSld">
      <pc:chgData name="John Friesen" userId="S::john.friesen@operationworld.org::9d3a757e-09a8-42a2-b315-fa47145d8ae5" providerId="AD" clId="Web-{7E4D2EC0-D948-C8B2-7B7B-79640494A685}" dt="2025-02-19T17:37:30.949" v="17"/>
      <pc:docMkLst>
        <pc:docMk/>
      </pc:docMkLst>
      <pc:sldChg chg="modSp">
        <pc:chgData name="John Friesen" userId="S::john.friesen@operationworld.org::9d3a757e-09a8-42a2-b315-fa47145d8ae5" providerId="AD" clId="Web-{7E4D2EC0-D948-C8B2-7B7B-79640494A685}" dt="2025-02-19T17:36:57.964" v="2" actId="1076"/>
        <pc:sldMkLst>
          <pc:docMk/>
          <pc:sldMk cId="0" sldId="257"/>
        </pc:sldMkLst>
        <pc:spChg chg="mod">
          <ac:chgData name="John Friesen" userId="S::john.friesen@operationworld.org::9d3a757e-09a8-42a2-b315-fa47145d8ae5" providerId="AD" clId="Web-{7E4D2EC0-D948-C8B2-7B7B-79640494A685}" dt="2025-02-19T17:36:12.885" v="0" actId="1076"/>
          <ac:spMkLst>
            <pc:docMk/>
            <pc:sldMk cId="0" sldId="257"/>
            <ac:spMk id="5" creationId="{00000000-0000-0000-0000-000000000000}"/>
          </ac:spMkLst>
        </pc:spChg>
        <pc:grpChg chg="mod">
          <ac:chgData name="John Friesen" userId="S::john.friesen@operationworld.org::9d3a757e-09a8-42a2-b315-fa47145d8ae5" providerId="AD" clId="Web-{7E4D2EC0-D948-C8B2-7B7B-79640494A685}" dt="2025-02-19T17:36:57.964" v="2" actId="1076"/>
          <ac:grpSpMkLst>
            <pc:docMk/>
            <pc:sldMk cId="0" sldId="257"/>
            <ac:grpSpMk id="4" creationId="{00000000-0000-0000-0000-000000000000}"/>
          </ac:grpSpMkLst>
        </pc:grpChg>
        <pc:picChg chg="mod">
          <ac:chgData name="John Friesen" userId="S::john.friesen@operationworld.org::9d3a757e-09a8-42a2-b315-fa47145d8ae5" providerId="AD" clId="Web-{7E4D2EC0-D948-C8B2-7B7B-79640494A685}" dt="2025-02-19T17:36:17.447" v="1" actId="1076"/>
          <ac:picMkLst>
            <pc:docMk/>
            <pc:sldMk cId="0" sldId="257"/>
            <ac:picMk id="2" creationId="{00000000-0000-0000-0000-000000000000}"/>
          </ac:picMkLst>
        </pc:picChg>
      </pc:sldChg>
      <pc:sldChg chg="modSp">
        <pc:chgData name="John Friesen" userId="S::john.friesen@operationworld.org::9d3a757e-09a8-42a2-b315-fa47145d8ae5" providerId="AD" clId="Web-{7E4D2EC0-D948-C8B2-7B7B-79640494A685}" dt="2025-02-19T17:37:30.949" v="17"/>
        <pc:sldMkLst>
          <pc:docMk/>
          <pc:sldMk cId="0" sldId="258"/>
        </pc:sldMkLst>
        <pc:graphicFrameChg chg="mod modGraphic">
          <ac:chgData name="John Friesen" userId="S::john.friesen@operationworld.org::9d3a757e-09a8-42a2-b315-fa47145d8ae5" providerId="AD" clId="Web-{7E4D2EC0-D948-C8B2-7B7B-79640494A685}" dt="2025-02-19T17:37:30.949" v="1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D488A0E0-C8CC-1208-ED17-758995B645CD}"/>
    <pc:docChg chg="modSld">
      <pc:chgData name="John Friesen" userId="S::john.friesen@operationworld.org::9d3a757e-09a8-42a2-b315-fa47145d8ae5" providerId="AD" clId="Web-{D488A0E0-C8CC-1208-ED17-758995B645CD}" dt="2025-02-14T01:29:40.583" v="6" actId="14100"/>
      <pc:docMkLst>
        <pc:docMk/>
      </pc:docMkLst>
      <pc:sldChg chg="modSp">
        <pc:chgData name="John Friesen" userId="S::john.friesen@operationworld.org::9d3a757e-09a8-42a2-b315-fa47145d8ae5" providerId="AD" clId="Web-{D488A0E0-C8CC-1208-ED17-758995B645CD}" dt="2025-02-14T01:29:40.583" v="6" actId="14100"/>
        <pc:sldMkLst>
          <pc:docMk/>
          <pc:sldMk cId="0" sldId="259"/>
        </pc:sldMkLst>
        <pc:spChg chg="mod">
          <ac:chgData name="John Friesen" userId="S::john.friesen@operationworld.org::9d3a757e-09a8-42a2-b315-fa47145d8ae5" providerId="AD" clId="Web-{D488A0E0-C8CC-1208-ED17-758995B645CD}" dt="2025-02-14T01:29:40.583" v="6" actId="14100"/>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89235" y="1525448"/>
            <a:ext cx="5715000" cy="3810000"/>
          </a:xfrm>
          <a:prstGeom prst="rect">
            <a:avLst/>
          </a:prstGeom>
          <a:noFill/>
        </p:spPr>
      </p:pic>
      <p:grpSp>
        <p:nvGrpSpPr>
          <p:cNvPr id="4" name="Group 3"/>
          <p:cNvGrpSpPr/>
          <p:nvPr/>
        </p:nvGrpSpPr>
        <p:grpSpPr>
          <a:xfrm>
            <a:off x="7124099" y="2551837"/>
            <a:ext cx="4440762" cy="1754326"/>
            <a:chOff x="7261408" y="2551837"/>
            <a:chExt cx="4440762" cy="1754326"/>
          </a:xfrm>
        </p:grpSpPr>
        <p:sp>
          <p:nvSpPr>
            <p:cNvPr id="5" name="TextBox 4"/>
            <p:cNvSpPr txBox="1"/>
            <p:nvPr/>
          </p:nvSpPr>
          <p:spPr>
            <a:xfrm>
              <a:off x="7261408" y="2551837"/>
              <a:ext cx="4440762"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3AA54D"/>
                  </a:solidFill>
                  <a:latin typeface="Trebuchet MS"/>
                </a:rPr>
                <a:t>PRAYING FOR
</a:t>
              </a:r>
              <a:r>
                <a:rPr lang="en-US" sz="7200" u="none" strike="noStrike" cap="none" spc="0" dirty="0">
                  <a:solidFill>
                    <a:srgbClr val="3AA54D"/>
                  </a:solidFill>
                  <a:latin typeface="Trebuchet MS"/>
                </a:rPr>
                <a:t>LEBANON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478780"/>
            <a:chOff x="285750" y="285750"/>
            <a:chExt cx="6010275" cy="547878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072236131"/>
                </p:ext>
              </p:extLst>
            </p:nvPr>
          </p:nvGraphicFramePr>
          <p:xfrm>
            <a:off x="381000" y="857250"/>
            <a:ext cx="5819776" cy="490728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Beirut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5,849,421</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 French and English are widely used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112/193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72981" y="16154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8511" y="737150"/>
            <a:ext cx="10874668" cy="602729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Lebanon reels from decade after decade of tragic communal wars, foreign interventions, and internal crises of government corruption, joblessness, and economic stagnation. These crises have been made worse by constant conflict and war in both of its neighbours, Israel and Syria, leading to a million Lebanese being internally displaced. Meanwhile, nearly one-third of Lebanon's population are foreign refugees – from Syria, Palestine, Iraq, and beyond.  These refugees are often used as scapegoats for Lebanon's many woes. But growing numbers of them are also encountering Jesus for the first time. Pray for this biblical land to know the loving mercy and rich blessings of our loving Father.</a:t>
            </a:r>
            <a:endParaRPr lang="en-US" sz="2800" dirty="0">
              <a:solidFill>
                <a:srgbClr val="000000">
                  <a:alpha val="100000"/>
                </a:srgbClr>
              </a:solidFill>
              <a:latin typeface="Trebuchet MS"/>
            </a:endParaRPr>
          </a:p>
        </p:txBody>
      </p:sp>
    </p:spTree>
  </p:cSld>
  <p:clrMapOvr>
    <a:masterClrMapping/>
  </p:clrMapOvr>
</p:sld>
</file>

<file path=ppt/theme/theme1.xml><?xml version="1.0" encoding="utf-8"?>
<a:theme xmlns:a="http://schemas.openxmlformats.org/drawingml/2006/main" name="Theme81">
  <a:themeElements>
    <a:clrScheme name="Theme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Props1.xml><?xml version="1.0" encoding="utf-8"?>
<ds:datastoreItem xmlns:ds="http://schemas.openxmlformats.org/officeDocument/2006/customXml" ds:itemID="{E5D7E04E-88BB-46B0-8AC9-3EE01F2CEDE8}">
  <ds:schemaRefs>
    <ds:schemaRef ds:uri="http://schemas.microsoft.com/sharepoint/v3/contenttype/forms"/>
  </ds:schemaRefs>
</ds:datastoreItem>
</file>

<file path=customXml/itemProps2.xml><?xml version="1.0" encoding="utf-8"?>
<ds:datastoreItem xmlns:ds="http://schemas.openxmlformats.org/officeDocument/2006/customXml" ds:itemID="{BBE6017E-66BF-4038-8664-B8E3ACFF7E93}"/>
</file>

<file path=customXml/itemProps3.xml><?xml version="1.0" encoding="utf-8"?>
<ds:datastoreItem xmlns:ds="http://schemas.openxmlformats.org/officeDocument/2006/customXml" ds:itemID="{C886095B-5AE6-43F7-873F-E5570545DFC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Theme81</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26</cp:revision>
  <dcterms:created xsi:type="dcterms:W3CDTF">2024-12-17T23:28:57Z</dcterms:created>
  <dcterms:modified xsi:type="dcterms:W3CDTF">2025-02-19T17:37:58Z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