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1C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E08F71-8D54-219D-329B-01E06E36962C}" v="18" dt="2025-02-19T17:18:23.4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79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on Mandryk" userId="69f238d9-e84d-44e5-aa58-b9aaca2cc301" providerId="ADAL" clId="{414690F7-9D60-4D29-B004-579ABD36D42A}"/>
    <pc:docChg chg="modSld">
      <pc:chgData name="Jason Mandryk" userId="69f238d9-e84d-44e5-aa58-b9aaca2cc301" providerId="ADAL" clId="{414690F7-9D60-4D29-B004-579ABD36D42A}" dt="2025-02-19T03:01:45.142" v="6" actId="1076"/>
      <pc:docMkLst>
        <pc:docMk/>
      </pc:docMkLst>
      <pc:sldChg chg="modSp mod">
        <pc:chgData name="Jason Mandryk" userId="69f238d9-e84d-44e5-aa58-b9aaca2cc301" providerId="ADAL" clId="{414690F7-9D60-4D29-B004-579ABD36D42A}" dt="2025-02-19T03:01:45.142" v="6" actId="1076"/>
        <pc:sldMkLst>
          <pc:docMk/>
          <pc:sldMk cId="0" sldId="257"/>
        </pc:sldMkLst>
        <pc:spChg chg="mod">
          <ac:chgData name="Jason Mandryk" userId="69f238d9-e84d-44e5-aa58-b9aaca2cc301" providerId="ADAL" clId="{414690F7-9D60-4D29-B004-579ABD36D42A}" dt="2025-02-19T03:01:38.279" v="4" actId="1076"/>
          <ac:spMkLst>
            <pc:docMk/>
            <pc:sldMk cId="0" sldId="257"/>
            <ac:spMk id="5" creationId="{00000000-0000-0000-0000-000000000000}"/>
          </ac:spMkLst>
        </pc:spChg>
        <pc:picChg chg="mod">
          <ac:chgData name="Jason Mandryk" userId="69f238d9-e84d-44e5-aa58-b9aaca2cc301" providerId="ADAL" clId="{414690F7-9D60-4D29-B004-579ABD36D42A}" dt="2025-02-19T03:01:45.142" v="6" actId="1076"/>
          <ac:picMkLst>
            <pc:docMk/>
            <pc:sldMk cId="0" sldId="257"/>
            <ac:picMk id="2" creationId="{00000000-0000-0000-0000-000000000000}"/>
          </ac:picMkLst>
        </pc:picChg>
      </pc:sldChg>
    </pc:docChg>
  </pc:docChgLst>
  <pc:docChgLst>
    <pc:chgData name="John Friesen" userId="S::john.friesen@operationworld.org::9d3a757e-09a8-42a2-b315-fa47145d8ae5" providerId="AD" clId="Web-{6F1758B0-0C77-8FFA-2841-0D4E36E13256}"/>
    <pc:docChg chg="modSld">
      <pc:chgData name="John Friesen" userId="S::john.friesen@operationworld.org::9d3a757e-09a8-42a2-b315-fa47145d8ae5" providerId="AD" clId="Web-{6F1758B0-0C77-8FFA-2841-0D4E36E13256}" dt="2025-02-14T01:28:20.340" v="7" actId="14100"/>
      <pc:docMkLst>
        <pc:docMk/>
      </pc:docMkLst>
      <pc:sldChg chg="modSp">
        <pc:chgData name="John Friesen" userId="S::john.friesen@operationworld.org::9d3a757e-09a8-42a2-b315-fa47145d8ae5" providerId="AD" clId="Web-{6F1758B0-0C77-8FFA-2841-0D4E36E13256}" dt="2025-02-14T01:28:20.340" v="7" actId="14100"/>
        <pc:sldMkLst>
          <pc:docMk/>
          <pc:sldMk cId="0" sldId="259"/>
        </pc:sldMkLst>
        <pc:spChg chg="mod">
          <ac:chgData name="John Friesen" userId="S::john.friesen@operationworld.org::9d3a757e-09a8-42a2-b315-fa47145d8ae5" providerId="AD" clId="Web-{6F1758B0-0C77-8FFA-2841-0D4E36E13256}" dt="2025-02-14T01:28:20.340" v="7" actId="14100"/>
          <ac:spMkLst>
            <pc:docMk/>
            <pc:sldMk cId="0" sldId="259"/>
            <ac:spMk id="3" creationId="{00000000-0000-0000-0000-000000000000}"/>
          </ac:spMkLst>
        </pc:spChg>
      </pc:sldChg>
    </pc:docChg>
  </pc:docChgLst>
  <pc:docChgLst>
    <pc:chgData name="Cathy Friesen" userId="S::cathy.friesen@operationworld.org::4b911d97-c06d-45ce-a5f8-d43e0fc64acb" providerId="AD" clId="Web-{42D27A45-0E03-3261-10A6-B53EE92AB393}"/>
    <pc:docChg chg="modSld">
      <pc:chgData name="Cathy Friesen" userId="S::cathy.friesen@operationworld.org::4b911d97-c06d-45ce-a5f8-d43e0fc64acb" providerId="AD" clId="Web-{42D27A45-0E03-3261-10A6-B53EE92AB393}" dt="2025-01-06T22:44:26.029" v="1" actId="20577"/>
      <pc:docMkLst>
        <pc:docMk/>
      </pc:docMkLst>
      <pc:sldChg chg="modSp">
        <pc:chgData name="Cathy Friesen" userId="S::cathy.friesen@operationworld.org::4b911d97-c06d-45ce-a5f8-d43e0fc64acb" providerId="AD" clId="Web-{42D27A45-0E03-3261-10A6-B53EE92AB393}" dt="2025-01-06T22:44:26.029" v="1" actId="20577"/>
        <pc:sldMkLst>
          <pc:docMk/>
          <pc:sldMk cId="0" sldId="257"/>
        </pc:sldMkLst>
        <pc:spChg chg="mod">
          <ac:chgData name="Cathy Friesen" userId="S::cathy.friesen@operationworld.org::4b911d97-c06d-45ce-a5f8-d43e0fc64acb" providerId="AD" clId="Web-{42D27A45-0E03-3261-10A6-B53EE92AB393}" dt="2025-01-06T22:44:26.029" v="1" actId="20577"/>
          <ac:spMkLst>
            <pc:docMk/>
            <pc:sldMk cId="0" sldId="257"/>
            <ac:spMk id="5" creationId="{00000000-0000-0000-0000-000000000000}"/>
          </ac:spMkLst>
        </pc:spChg>
      </pc:sldChg>
    </pc:docChg>
  </pc:docChgLst>
  <pc:docChgLst>
    <pc:chgData name="John Friesen" userId="S::john.friesen@operationworld.org::9d3a757e-09a8-42a2-b315-fa47145d8ae5" providerId="AD" clId="Web-{CDE08F71-8D54-219D-329B-01E06E36962C}"/>
    <pc:docChg chg="modSld">
      <pc:chgData name="John Friesen" userId="S::john.friesen@operationworld.org::9d3a757e-09a8-42a2-b315-fa47145d8ae5" providerId="AD" clId="Web-{CDE08F71-8D54-219D-329B-01E06E36962C}" dt="2025-02-19T17:18:19.383" v="15"/>
      <pc:docMkLst>
        <pc:docMk/>
      </pc:docMkLst>
      <pc:sldChg chg="modSp">
        <pc:chgData name="John Friesen" userId="S::john.friesen@operationworld.org::9d3a757e-09a8-42a2-b315-fa47145d8ae5" providerId="AD" clId="Web-{CDE08F71-8D54-219D-329B-01E06E36962C}" dt="2025-02-19T17:17:33.210" v="2" actId="1076"/>
        <pc:sldMkLst>
          <pc:docMk/>
          <pc:sldMk cId="0" sldId="257"/>
        </pc:sldMkLst>
        <pc:spChg chg="mod">
          <ac:chgData name="John Friesen" userId="S::john.friesen@operationworld.org::9d3a757e-09a8-42a2-b315-fa47145d8ae5" providerId="AD" clId="Web-{CDE08F71-8D54-219D-329B-01E06E36962C}" dt="2025-02-19T17:17:25.445" v="0" actId="14100"/>
          <ac:spMkLst>
            <pc:docMk/>
            <pc:sldMk cId="0" sldId="257"/>
            <ac:spMk id="5" creationId="{00000000-0000-0000-0000-000000000000}"/>
          </ac:spMkLst>
        </pc:spChg>
        <pc:grpChg chg="mod">
          <ac:chgData name="John Friesen" userId="S::john.friesen@operationworld.org::9d3a757e-09a8-42a2-b315-fa47145d8ae5" providerId="AD" clId="Web-{CDE08F71-8D54-219D-329B-01E06E36962C}" dt="2025-02-19T17:17:29.945" v="1" actId="1076"/>
          <ac:grpSpMkLst>
            <pc:docMk/>
            <pc:sldMk cId="0" sldId="257"/>
            <ac:grpSpMk id="4" creationId="{00000000-0000-0000-0000-000000000000}"/>
          </ac:grpSpMkLst>
        </pc:grpChg>
        <pc:picChg chg="mod">
          <ac:chgData name="John Friesen" userId="S::john.friesen@operationworld.org::9d3a757e-09a8-42a2-b315-fa47145d8ae5" providerId="AD" clId="Web-{CDE08F71-8D54-219D-329B-01E06E36962C}" dt="2025-02-19T17:17:33.210" v="2" actId="1076"/>
          <ac:picMkLst>
            <pc:docMk/>
            <pc:sldMk cId="0" sldId="257"/>
            <ac:picMk id="2" creationId="{00000000-0000-0000-0000-000000000000}"/>
          </ac:picMkLst>
        </pc:picChg>
      </pc:sldChg>
      <pc:sldChg chg="modSp">
        <pc:chgData name="John Friesen" userId="S::john.friesen@operationworld.org::9d3a757e-09a8-42a2-b315-fa47145d8ae5" providerId="AD" clId="Web-{CDE08F71-8D54-219D-329B-01E06E36962C}" dt="2025-02-19T17:18:19.383" v="15"/>
        <pc:sldMkLst>
          <pc:docMk/>
          <pc:sldMk cId="0" sldId="258"/>
        </pc:sldMkLst>
        <pc:graphicFrameChg chg="mod modGraphic">
          <ac:chgData name="John Friesen" userId="S::john.friesen@operationworld.org::9d3a757e-09a8-42a2-b315-fa47145d8ae5" providerId="AD" clId="Web-{CDE08F71-8D54-219D-329B-01E06E36962C}" dt="2025-02-19T17:18:19.383" v="15"/>
          <ac:graphicFrameMkLst>
            <pc:docMk/>
            <pc:sldMk cId="0" sldId="258"/>
            <ac:graphicFrameMk id="5" creationId="{00000000-0000-0000-0000-000000000000}"/>
          </ac:graphicFrameMkLst>
        </pc:graphicFrameChg>
      </pc:sldChg>
    </pc:docChg>
  </pc:docChgLst>
  <pc:docChgLst>
    <pc:chgData name="John Friesen" userId="S::john.friesen@operationworld.org::9d3a757e-09a8-42a2-b315-fa47145d8ae5" providerId="AD" clId="Web-{118E1BAF-1D27-97D4-D1B8-40E2A0901DC3}"/>
    <pc:docChg chg="modSld">
      <pc:chgData name="John Friesen" userId="S::john.friesen@operationworld.org::9d3a757e-09a8-42a2-b315-fa47145d8ae5" providerId="AD" clId="Web-{118E1BAF-1D27-97D4-D1B8-40E2A0901DC3}" dt="2025-02-06T18:57:45.564" v="6"/>
      <pc:docMkLst>
        <pc:docMk/>
      </pc:docMkLst>
      <pc:sldChg chg="modSp">
        <pc:chgData name="John Friesen" userId="S::john.friesen@operationworld.org::9d3a757e-09a8-42a2-b315-fa47145d8ae5" providerId="AD" clId="Web-{118E1BAF-1D27-97D4-D1B8-40E2A0901DC3}" dt="2025-02-06T18:57:45.564" v="6"/>
        <pc:sldMkLst>
          <pc:docMk/>
          <pc:sldMk cId="0" sldId="258"/>
        </pc:sldMkLst>
        <pc:graphicFrameChg chg="modGraphic">
          <ac:chgData name="John Friesen" userId="S::john.friesen@operationworld.org::9d3a757e-09a8-42a2-b315-fa47145d8ae5" providerId="AD" clId="Web-{118E1BAF-1D27-97D4-D1B8-40E2A0901DC3}" dt="2025-02-06T18:57:45.564" v="6"/>
          <ac:graphicFrameMkLst>
            <pc:docMk/>
            <pc:sldMk cId="0" sldId="258"/>
            <ac:graphicFrameMk id="5" creationId="{00000000-0000-0000-0000-000000000000}"/>
          </ac:graphicFrameMkLst>
        </pc:graphicFrameChg>
      </pc:sldChg>
      <pc:sldChg chg="addSp modSp">
        <pc:chgData name="John Friesen" userId="S::john.friesen@operationworld.org::9d3a757e-09a8-42a2-b315-fa47145d8ae5" providerId="AD" clId="Web-{118E1BAF-1D27-97D4-D1B8-40E2A0901DC3}" dt="2025-02-06T18:57:04.688" v="1" actId="1076"/>
        <pc:sldMkLst>
          <pc:docMk/>
          <pc:sldMk cId="0" sldId="259"/>
        </pc:sldMkLst>
        <pc:spChg chg="add mod">
          <ac:chgData name="John Friesen" userId="S::john.friesen@operationworld.org::9d3a757e-09a8-42a2-b315-fa47145d8ae5" providerId="AD" clId="Web-{118E1BAF-1D27-97D4-D1B8-40E2A0901DC3}" dt="2025-02-06T18:57:04.688" v="1" actId="1076"/>
          <ac:spMkLst>
            <pc:docMk/>
            <pc:sldMk cId="0" sldId="259"/>
            <ac:spMk id="4" creationId="{9CB5B617-AD4D-2FA8-F43F-A3B19089127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10"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4857750"/>
          <a:chOff x="285750" y="285750"/>
          <a:chExt cx="6191250" cy="4857750"/>
        </a:xfrm>
      </p:grpSpPr>
      <p:pic>
        <p:nvPicPr>
          <p:cNvPr id="2" name="Country Flag" descr="The country flag"/>
          <p:cNvPicPr>
            <a:picLocks noChangeAspect="1"/>
          </p:cNvPicPr>
          <p:nvPr/>
        </p:nvPicPr>
        <p:blipFill>
          <a:blip r:embed="rId3"/>
          <a:stretch>
            <a:fillRect/>
          </a:stretch>
        </p:blipFill>
        <p:spPr>
          <a:xfrm>
            <a:off x="1038571" y="2000250"/>
            <a:ext cx="5715000" cy="2857500"/>
          </a:xfrm>
          <a:prstGeom prst="rect">
            <a:avLst/>
          </a:prstGeom>
          <a:noFill/>
        </p:spPr>
      </p:pic>
      <p:grpSp>
        <p:nvGrpSpPr>
          <p:cNvPr id="4" name="Group 3"/>
          <p:cNvGrpSpPr/>
          <p:nvPr/>
        </p:nvGrpSpPr>
        <p:grpSpPr>
          <a:xfrm>
            <a:off x="7116929" y="2459504"/>
            <a:ext cx="3707887" cy="1938992"/>
            <a:chOff x="6534811" y="2459504"/>
            <a:chExt cx="3707887" cy="1938992"/>
          </a:xfrm>
        </p:grpSpPr>
        <p:sp>
          <p:nvSpPr>
            <p:cNvPr id="5" name="TextBox 4"/>
            <p:cNvSpPr txBox="1"/>
            <p:nvPr/>
          </p:nvSpPr>
          <p:spPr>
            <a:xfrm>
              <a:off x="6534811" y="2459504"/>
              <a:ext cx="3707887" cy="1938992"/>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4000" u="none" strike="noStrike" cap="none" spc="0" dirty="0">
                  <a:solidFill>
                    <a:srgbClr val="931C36"/>
                  </a:solidFill>
                  <a:latin typeface="Trebuchet MS"/>
                </a:rPr>
                <a:t>PRAYING FOR
</a:t>
              </a:r>
              <a:r>
                <a:rPr lang="en-US" sz="8000" u="none" strike="noStrike" cap="none" spc="0" dirty="0">
                  <a:solidFill>
                    <a:srgbClr val="931C36"/>
                  </a:solidFill>
                  <a:latin typeface="Trebuchet MS"/>
                </a:rPr>
                <a:t>LATVIA</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5589270"/>
            <a:chOff x="285750" y="285750"/>
            <a:chExt cx="6010275" cy="558927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3047820156"/>
                </p:ext>
              </p:extLst>
            </p:nvPr>
          </p:nvGraphicFramePr>
          <p:xfrm>
            <a:off x="381000" y="857250"/>
            <a:ext cx="5819776" cy="501777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Riga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1,853,559</a:t>
                        </a:r>
                        <a:endParaRPr lang="en-US" sz="2400" u="none" strike="noStrike" cap="none" spc="0" dirty="0">
                          <a:solidFill>
                            <a:srgbClr val="FFFFFF"/>
                          </a:solidFill>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 Under 15 Yrs: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16.3 %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4"/>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Latvian (Lettish)</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Literacy Rate: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7"/>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HDI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39/193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60 %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7 %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Least Reached People Groups: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68511" y="978551"/>
            <a:ext cx="11075307" cy="5438540"/>
          </a:xfrm>
          <a:prstGeom prst="rect">
            <a:avLst/>
          </a:prstGeom>
          <a:noFill/>
        </p:spPr>
        <p:txBody>
          <a:bodyPr vert="horz" wrap="square" lIns="91440" tIns="45720" rIns="91440" bIns="45720" rtlCol="0" anchor="t" anchorCtr="0">
            <a:spAutoFit/>
          </a:bodyPr>
          <a:lstStyle/>
          <a:p>
            <a:pPr>
              <a:lnSpc>
                <a:spcPct val="125000"/>
              </a:lnSpc>
            </a:pPr>
            <a:r>
              <a:rPr lang="en-US" sz="2800" dirty="0">
                <a:solidFill>
                  <a:srgbClr val="000000">
                    <a:alpha val="100000"/>
                  </a:srgbClr>
                </a:solidFill>
                <a:latin typeface="Trebuchet MS"/>
                <a:ea typeface="+mn-lt"/>
                <a:cs typeface="+mn-lt"/>
              </a:rPr>
              <a:t>After decades of Communism, the Soviet Union's collapse left a moral vacuum in Latvia which was quickly filled by opportunistic negative influences. Rates of drug and alchohol abuse, the sex trade, abortion, and suicide have thankfully been reduced from the sharp rise in the aftermath of Latvia's independence. As a member of the European Union, Latvia has done relatively well from a technology and development perspective, but there remains an emptiness that no amount of prosperity can fill. Latvia needs prayer for the deeper and eternal needs of its people.</a:t>
            </a:r>
            <a:r>
              <a:rPr lang="en-US" sz="2800" u="none" strike="noStrike" cap="none" spc="0" dirty="0">
                <a:solidFill>
                  <a:srgbClr val="000000">
                    <a:alpha val="100000"/>
                  </a:srgbClr>
                </a:solidFill>
                <a:latin typeface="Trebuchet MS"/>
              </a:rPr>
              <a:t>
</a:t>
            </a:r>
            <a:endParaRPr lang="en-US" dirty="0"/>
          </a:p>
        </p:txBody>
      </p:sp>
      <p:sp>
        <p:nvSpPr>
          <p:cNvPr id="4" name="TextBox 3">
            <a:extLst>
              <a:ext uri="{FF2B5EF4-FFF2-40B4-BE49-F238E27FC236}">
                <a16:creationId xmlns:a16="http://schemas.microsoft.com/office/drawing/2014/main" id="{9CB5B617-AD4D-2FA8-F43F-A3B190891277}"/>
              </a:ext>
            </a:extLst>
          </p:cNvPr>
          <p:cNvSpPr txBox="1"/>
          <p:nvPr/>
        </p:nvSpPr>
        <p:spPr>
          <a:xfrm>
            <a:off x="761122" y="6010151"/>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6">
  <a:themeElements>
    <a:clrScheme name="Theme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6">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Y</_x0032_025Updates>
    <PrayerPointComplete xmlns="6fe6c2fc-9a1c-4610-984d-8f6c1caa6b79">JM</PrayerPointComplet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F8BED79-EE7F-4047-9B08-E7846C035024}"/>
</file>

<file path=customXml/itemProps2.xml><?xml version="1.0" encoding="utf-8"?>
<ds:datastoreItem xmlns:ds="http://schemas.openxmlformats.org/officeDocument/2006/customXml" ds:itemID="{62BCF06C-61DF-4153-825A-6C7FBCC2C507}">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customXml/itemProps3.xml><?xml version="1.0" encoding="utf-8"?>
<ds:datastoreItem xmlns:ds="http://schemas.openxmlformats.org/officeDocument/2006/customXml" ds:itemID="{FF455AC8-45A8-40CA-AA93-9FDEE3A17AB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174</Words>
  <Application>Microsoft Office PowerPoint</Application>
  <PresentationFormat>Custom</PresentationFormat>
  <Paragraphs>27</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Theme6</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Jason Mandryk</cp:lastModifiedBy>
  <cp:revision>21</cp:revision>
  <dcterms:created xsi:type="dcterms:W3CDTF">2024-12-17T23:28:57Z</dcterms:created>
  <dcterms:modified xsi:type="dcterms:W3CDTF">2025-02-19T17:18:28Z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