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8120C-4BC6-F8F3-B194-EE441F1723CC}" v="16" dt="2025-02-19T20:15:48.711"/>
    <p1510:client id="{F6D5981C-C044-1174-60F6-4201999E7EDE}" v="86" dt="2025-02-19T20:26:37.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F6D5981C-C044-1174-60F6-4201999E7EDE}"/>
    <pc:docChg chg="modSld">
      <pc:chgData name="John Friesen" userId="S::john.friesen@operationworld.org::9d3a757e-09a8-42a2-b315-fa47145d8ae5" providerId="AD" clId="Web-{F6D5981C-C044-1174-60F6-4201999E7EDE}" dt="2025-02-19T20:26:35.153" v="78"/>
      <pc:docMkLst>
        <pc:docMk/>
      </pc:docMkLst>
      <pc:sldChg chg="modSp">
        <pc:chgData name="John Friesen" userId="S::john.friesen@operationworld.org::9d3a757e-09a8-42a2-b315-fa47145d8ae5" providerId="AD" clId="Web-{F6D5981C-C044-1174-60F6-4201999E7EDE}" dt="2025-02-19T20:24:38.351" v="0" actId="14100"/>
        <pc:sldMkLst>
          <pc:docMk/>
          <pc:sldMk cId="0" sldId="257"/>
        </pc:sldMkLst>
        <pc:spChg chg="mod">
          <ac:chgData name="John Friesen" userId="S::john.friesen@operationworld.org::9d3a757e-09a8-42a2-b315-fa47145d8ae5" providerId="AD" clId="Web-{F6D5981C-C044-1174-60F6-4201999E7EDE}" dt="2025-02-19T20:24:38.351" v="0" actId="14100"/>
          <ac:spMkLst>
            <pc:docMk/>
            <pc:sldMk cId="0" sldId="257"/>
            <ac:spMk id="5" creationId="{00000000-0000-0000-0000-000000000000}"/>
          </ac:spMkLst>
        </pc:spChg>
      </pc:sldChg>
      <pc:sldChg chg="modSp">
        <pc:chgData name="John Friesen" userId="S::john.friesen@operationworld.org::9d3a757e-09a8-42a2-b315-fa47145d8ae5" providerId="AD" clId="Web-{F6D5981C-C044-1174-60F6-4201999E7EDE}" dt="2025-02-19T20:26:35.153" v="78"/>
        <pc:sldMkLst>
          <pc:docMk/>
          <pc:sldMk cId="0" sldId="258"/>
        </pc:sldMkLst>
        <pc:graphicFrameChg chg="mod modGraphic">
          <ac:chgData name="John Friesen" userId="S::john.friesen@operationworld.org::9d3a757e-09a8-42a2-b315-fa47145d8ae5" providerId="AD" clId="Web-{F6D5981C-C044-1174-60F6-4201999E7EDE}" dt="2025-02-19T20:26:35.153" v="78"/>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1D696435-DC19-A09C-4E65-BDF20F4F9FC8}"/>
    <pc:docChg chg="modSld">
      <pc:chgData name="John Friesen" userId="S::john.friesen@operationworld.org::9d3a757e-09a8-42a2-b315-fa47145d8ae5" providerId="AD" clId="Web-{1D696435-DC19-A09C-4E65-BDF20F4F9FC8}" dt="2025-02-06T17:41:30.871" v="3"/>
      <pc:docMkLst>
        <pc:docMk/>
      </pc:docMkLst>
      <pc:sldChg chg="modSp">
        <pc:chgData name="John Friesen" userId="S::john.friesen@operationworld.org::9d3a757e-09a8-42a2-b315-fa47145d8ae5" providerId="AD" clId="Web-{1D696435-DC19-A09C-4E65-BDF20F4F9FC8}" dt="2025-02-06T17:41:30.871" v="3"/>
        <pc:sldMkLst>
          <pc:docMk/>
          <pc:sldMk cId="0" sldId="258"/>
        </pc:sldMkLst>
        <pc:graphicFrameChg chg="modGraphic">
          <ac:chgData name="John Friesen" userId="S::john.friesen@operationworld.org::9d3a757e-09a8-42a2-b315-fa47145d8ae5" providerId="AD" clId="Web-{1D696435-DC19-A09C-4E65-BDF20F4F9FC8}" dt="2025-02-06T17:41:30.871"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612161F3-CFD7-3DC1-CB55-81E0E307CDD2}"/>
    <pc:docChg chg="modSld">
      <pc:chgData name="Cathy Friesen" userId="S::cathy.friesen@operationworld.org::4b911d97-c06d-45ce-a5f8-d43e0fc64acb" providerId="AD" clId="Web-{612161F3-CFD7-3DC1-CB55-81E0E307CDD2}" dt="2025-01-05T01:38:55.947" v="1" actId="20577"/>
      <pc:docMkLst>
        <pc:docMk/>
      </pc:docMkLst>
      <pc:sldChg chg="modSp">
        <pc:chgData name="Cathy Friesen" userId="S::cathy.friesen@operationworld.org::4b911d97-c06d-45ce-a5f8-d43e0fc64acb" providerId="AD" clId="Web-{612161F3-CFD7-3DC1-CB55-81E0E307CDD2}" dt="2025-01-05T01:38:55.947" v="1" actId="20577"/>
        <pc:sldMkLst>
          <pc:docMk/>
          <pc:sldMk cId="0" sldId="257"/>
        </pc:sldMkLst>
        <pc:spChg chg="mod">
          <ac:chgData name="Cathy Friesen" userId="S::cathy.friesen@operationworld.org::4b911d97-c06d-45ce-a5f8-d43e0fc64acb" providerId="AD" clId="Web-{612161F3-CFD7-3DC1-CB55-81E0E307CDD2}" dt="2025-01-05T01:38:55.947"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A368120C-4BC6-F8F3-B194-EE441F1723CC}"/>
    <pc:docChg chg="modSld">
      <pc:chgData name="Kyle Eipperle" userId="S::kyle.eipperle@operationworld.org::68089f80-fb19-4956-8e3e-044c3583140d" providerId="AD" clId="Web-{A368120C-4BC6-F8F3-B194-EE441F1723CC}" dt="2025-02-19T20:15:48.711" v="13"/>
      <pc:docMkLst>
        <pc:docMk/>
      </pc:docMkLst>
      <pc:sldChg chg="modSp">
        <pc:chgData name="Kyle Eipperle" userId="S::kyle.eipperle@operationworld.org::68089f80-fb19-4956-8e3e-044c3583140d" providerId="AD" clId="Web-{A368120C-4BC6-F8F3-B194-EE441F1723CC}" dt="2025-02-19T20:14:10.724" v="6" actId="14100"/>
        <pc:sldMkLst>
          <pc:docMk/>
          <pc:sldMk cId="0" sldId="257"/>
        </pc:sldMkLst>
        <pc:grpChg chg="mod">
          <ac:chgData name="Kyle Eipperle" userId="S::kyle.eipperle@operationworld.org::68089f80-fb19-4956-8e3e-044c3583140d" providerId="AD" clId="Web-{A368120C-4BC6-F8F3-B194-EE441F1723CC}" dt="2025-02-19T20:14:10.724" v="6" actId="14100"/>
          <ac:grpSpMkLst>
            <pc:docMk/>
            <pc:sldMk cId="0" sldId="257"/>
            <ac:grpSpMk id="4" creationId="{00000000-0000-0000-0000-000000000000}"/>
          </ac:grpSpMkLst>
        </pc:grpChg>
        <pc:picChg chg="mod">
          <ac:chgData name="Kyle Eipperle" userId="S::kyle.eipperle@operationworld.org::68089f80-fb19-4956-8e3e-044c3583140d" providerId="AD" clId="Web-{A368120C-4BC6-F8F3-B194-EE441F1723CC}" dt="2025-02-19T20:14:06.068" v="4" actId="1076"/>
          <ac:picMkLst>
            <pc:docMk/>
            <pc:sldMk cId="0" sldId="257"/>
            <ac:picMk id="2" creationId="{00000000-0000-0000-0000-000000000000}"/>
          </ac:picMkLst>
        </pc:picChg>
      </pc:sldChg>
      <pc:sldChg chg="modSp">
        <pc:chgData name="Kyle Eipperle" userId="S::kyle.eipperle@operationworld.org::68089f80-fb19-4956-8e3e-044c3583140d" providerId="AD" clId="Web-{A368120C-4BC6-F8F3-B194-EE441F1723CC}" dt="2025-02-19T20:13:56.474" v="3"/>
        <pc:sldMkLst>
          <pc:docMk/>
          <pc:sldMk cId="0" sldId="258"/>
        </pc:sldMkLst>
        <pc:graphicFrameChg chg="mod modGraphic">
          <ac:chgData name="Kyle Eipperle" userId="S::kyle.eipperle@operationworld.org::68089f80-fb19-4956-8e3e-044c3583140d" providerId="AD" clId="Web-{A368120C-4BC6-F8F3-B194-EE441F1723CC}" dt="2025-02-19T20:13:56.474" v="3"/>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A368120C-4BC6-F8F3-B194-EE441F1723CC}" dt="2025-02-19T20:15:48.711" v="13"/>
        <pc:sldMkLst>
          <pc:docMk/>
          <pc:sldMk cId="0" sldId="259"/>
        </pc:sldMkLst>
        <pc:spChg chg="mod">
          <ac:chgData name="Kyle Eipperle" userId="S::kyle.eipperle@operationworld.org::68089f80-fb19-4956-8e3e-044c3583140d" providerId="AD" clId="Web-{A368120C-4BC6-F8F3-B194-EE441F1723CC}" dt="2025-02-19T20:15:33.601" v="11" actId="1076"/>
          <ac:spMkLst>
            <pc:docMk/>
            <pc:sldMk cId="0" sldId="259"/>
            <ac:spMk id="2" creationId="{00000000-0000-0000-0000-000000000000}"/>
          </ac:spMkLst>
        </pc:spChg>
        <pc:spChg chg="mod">
          <ac:chgData name="Kyle Eipperle" userId="S::kyle.eipperle@operationworld.org::68089f80-fb19-4956-8e3e-044c3583140d" providerId="AD" clId="Web-{A368120C-4BC6-F8F3-B194-EE441F1723CC}" dt="2025-02-19T20:15:33.617" v="12" actId="1076"/>
          <ac:spMkLst>
            <pc:docMk/>
            <pc:sldMk cId="0" sldId="259"/>
            <ac:spMk id="3" creationId="{00000000-0000-0000-0000-000000000000}"/>
          </ac:spMkLst>
        </pc:spChg>
        <pc:spChg chg="add">
          <ac:chgData name="Kyle Eipperle" userId="S::kyle.eipperle@operationworld.org::68089f80-fb19-4956-8e3e-044c3583140d" providerId="AD" clId="Web-{A368120C-4BC6-F8F3-B194-EE441F1723CC}" dt="2025-02-19T20:15:48.711" v="13"/>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766081" y="1714500"/>
            <a:ext cx="5715000" cy="3429000"/>
          </a:xfrm>
          <a:prstGeom prst="rect">
            <a:avLst/>
          </a:prstGeom>
          <a:noFill/>
        </p:spPr>
      </p:pic>
      <p:grpSp>
        <p:nvGrpSpPr>
          <p:cNvPr id="4" name="Group 3"/>
          <p:cNvGrpSpPr/>
          <p:nvPr/>
        </p:nvGrpSpPr>
        <p:grpSpPr>
          <a:xfrm>
            <a:off x="6671581" y="2705725"/>
            <a:ext cx="4757264" cy="1446550"/>
            <a:chOff x="6191250" y="2705725"/>
            <a:chExt cx="5035908" cy="1446550"/>
          </a:xfrm>
        </p:grpSpPr>
        <p:sp>
          <p:nvSpPr>
            <p:cNvPr id="5" name="TextBox 4"/>
            <p:cNvSpPr txBox="1"/>
            <p:nvPr/>
          </p:nvSpPr>
          <p:spPr>
            <a:xfrm>
              <a:off x="6191250" y="2705725"/>
              <a:ext cx="503590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ED0000"/>
                  </a:solidFill>
                  <a:latin typeface="Trebuchet MS"/>
                </a:rPr>
                <a:t>PRAYING FOR
</a:t>
              </a:r>
              <a:r>
                <a:rPr lang="en-US" sz="6000" u="none" strike="noStrike" cap="none" spc="0" dirty="0">
                  <a:solidFill>
                    <a:srgbClr val="ED0000"/>
                  </a:solidFill>
                  <a:latin typeface="Trebuchet MS"/>
                </a:rPr>
                <a:t>KYRGYZSTAN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797040"/>
            <a:chOff x="285750" y="285750"/>
            <a:chExt cx="6010275" cy="67970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537634974"/>
                </p:ext>
              </p:extLst>
            </p:nvPr>
          </p:nvGraphicFramePr>
          <p:xfrm>
            <a:off x="381000" y="857250"/>
            <a:ext cx="5819776" cy="62255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Bishkek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7,295,035</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38.6 %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Kyrgyz; 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lvl="0" indent="0" algn="l">
                          <a:lnSpc>
                            <a:spcPct val="100000"/>
                          </a:lnSpc>
                          <a:spcBef>
                            <a:spcPts val="0"/>
                          </a:spcBef>
                          <a:spcAft>
                            <a:spcPts val="0"/>
                          </a:spcAft>
                          <a:buNone/>
                        </a:pPr>
                        <a:r>
                          <a:rPr lang="en-US" sz="2400" u="none" strike="noStrike" cap="none" spc="0" dirty="0">
                            <a:solidFill>
                              <a:srgbClr val="D6E7F5"/>
                            </a:solidFill>
                            <a:latin typeface="Verdana"/>
                          </a:rPr>
                          <a:t>Persecution Ranking:</a:t>
                        </a: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dirty="0">
                            <a:solidFill>
                              <a:srgbClr val="FFFFFF"/>
                            </a:solidFill>
                            <a:latin typeface="Verdana"/>
                          </a:rPr>
                          <a:t>47/150</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160247972"/>
                    </a:ext>
                  </a:extLst>
                </a:tr>
                <a:tr h="476250">
                  <a:tc>
                    <a:txBody>
                      <a:bodyPr/>
                      <a:lstStyle/>
                      <a:p>
                        <a:pPr marL="0" lvl="0" indent="0" algn="l">
                          <a:lnSpc>
                            <a:spcPct val="100000"/>
                          </a:lnSpc>
                          <a:spcBef>
                            <a:spcPts val="0"/>
                          </a:spcBef>
                          <a:spcAft>
                            <a:spcPts val="0"/>
                          </a:spcAft>
                          <a:buNone/>
                        </a:pPr>
                        <a:endParaRPr lang="en-US" sz="2400" u="none" strike="noStrike" cap="none" spc="0" dirty="0">
                          <a:solidFill>
                            <a:srgbClr val="D6E7F5"/>
                          </a:solidFill>
                          <a:latin typeface="Verdana"/>
                        </a:endParaRP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endParaRPr lang="en-US" sz="2400" u="none" strike="noStrike" cap="none" spc="0" dirty="0">
                          <a:solidFill>
                            <a:srgbClr val="FFFFFF"/>
                          </a:solidFill>
                          <a:latin typeface="Verdana"/>
                        </a:endParaRP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38375586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3860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986307"/>
            <a:ext cx="10648950" cy="5426229"/>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The government needs courage, resources, and even miracles to make right the economy and society. The regimes that followed Communism have so far only brought more corruption, crime, and poverty. Many people migrate from rural to urban areas, which results in large slum populations in Bishkek. Others leave the country to find work. Pray for Christians to find good, legal jobs. High rates of alcoholism, drug trafficking, gambling, and prostitution create huge challenges. The poor, elderly, and disabled suffer the most. Pray that believers can address these challenges and positively affect their society and economy.</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8DF9D7D9-03F3-458E-A29C-707346AADA8D}"/>
</file>

<file path=customXml/itemProps2.xml><?xml version="1.0" encoding="utf-8"?>
<ds:datastoreItem xmlns:ds="http://schemas.openxmlformats.org/officeDocument/2006/customXml" ds:itemID="{C1424EAA-305F-45B2-B911-03155D344336}">
  <ds:schemaRefs>
    <ds:schemaRef ds:uri="http://schemas.microsoft.com/sharepoint/v3/contenttype/forms"/>
  </ds:schemaRefs>
</ds:datastoreItem>
</file>

<file path=customXml/itemProps3.xml><?xml version="1.0" encoding="utf-8"?>
<ds:datastoreItem xmlns:ds="http://schemas.openxmlformats.org/officeDocument/2006/customXml" ds:itemID="{3AC258E1-5018-4AAE-B66C-CF1FFD8DCFA1}">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Theme85</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27</cp:revision>
  <dcterms:created xsi:type="dcterms:W3CDTF">2024-12-17T23:28:56Z</dcterms:created>
  <dcterms:modified xsi:type="dcterms:W3CDTF">2025-02-19T20:26:39Z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