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671B5-925C-23FA-A3B1-565A15CA232A}" v="11" dt="2025-02-19T20:12:34.987"/>
    <p1510:client id="{D29D60ED-DD79-5D0B-458B-3B218E43012F}" v="17" dt="2025-02-19T20:24:18.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882B7935-AAEB-6521-61A9-B04A0BFCA0E6}"/>
    <pc:docChg chg="modSld">
      <pc:chgData name="Cathy Friesen" userId="S::cathy.friesen@operationworld.org::4b911d97-c06d-45ce-a5f8-d43e0fc64acb" providerId="AD" clId="Web-{882B7935-AAEB-6521-61A9-B04A0BFCA0E6}" dt="2025-01-05T01:38:33.806" v="1" actId="20577"/>
      <pc:docMkLst>
        <pc:docMk/>
      </pc:docMkLst>
      <pc:sldChg chg="modSp">
        <pc:chgData name="Cathy Friesen" userId="S::cathy.friesen@operationworld.org::4b911d97-c06d-45ce-a5f8-d43e0fc64acb" providerId="AD" clId="Web-{882B7935-AAEB-6521-61A9-B04A0BFCA0E6}" dt="2025-01-05T01:38:33.806" v="1" actId="20577"/>
        <pc:sldMkLst>
          <pc:docMk/>
          <pc:sldMk cId="0" sldId="257"/>
        </pc:sldMkLst>
        <pc:spChg chg="mod">
          <ac:chgData name="Cathy Friesen" userId="S::cathy.friesen@operationworld.org::4b911d97-c06d-45ce-a5f8-d43e0fc64acb" providerId="AD" clId="Web-{882B7935-AAEB-6521-61A9-B04A0BFCA0E6}" dt="2025-01-05T01:38:33.806"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30862A5C-B131-B2EE-EF14-8D2BDFBF1F75}"/>
    <pc:docChg chg="modSld">
      <pc:chgData name="John Friesen" userId="S::john.friesen@operationworld.org::9d3a757e-09a8-42a2-b315-fa47145d8ae5" providerId="AD" clId="Web-{30862A5C-B131-B2EE-EF14-8D2BDFBF1F75}" dt="2025-02-06T17:40:17.960" v="4" actId="1076"/>
      <pc:docMkLst>
        <pc:docMk/>
      </pc:docMkLst>
      <pc:sldChg chg="modSp">
        <pc:chgData name="John Friesen" userId="S::john.friesen@operationworld.org::9d3a757e-09a8-42a2-b315-fa47145d8ae5" providerId="AD" clId="Web-{30862A5C-B131-B2EE-EF14-8D2BDFBF1F75}" dt="2025-02-06T17:39:58.335" v="2"/>
        <pc:sldMkLst>
          <pc:docMk/>
          <pc:sldMk cId="0" sldId="258"/>
        </pc:sldMkLst>
        <pc:graphicFrameChg chg="modGraphic">
          <ac:chgData name="John Friesen" userId="S::john.friesen@operationworld.org::9d3a757e-09a8-42a2-b315-fa47145d8ae5" providerId="AD" clId="Web-{30862A5C-B131-B2EE-EF14-8D2BDFBF1F75}" dt="2025-02-06T17:39:58.335"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30862A5C-B131-B2EE-EF14-8D2BDFBF1F75}" dt="2025-02-06T17:40:17.960" v="4" actId="1076"/>
        <pc:sldMkLst>
          <pc:docMk/>
          <pc:sldMk cId="0" sldId="259"/>
        </pc:sldMkLst>
        <pc:spChg chg="add mod">
          <ac:chgData name="John Friesen" userId="S::john.friesen@operationworld.org::9d3a757e-09a8-42a2-b315-fa47145d8ae5" providerId="AD" clId="Web-{30862A5C-B131-B2EE-EF14-8D2BDFBF1F75}" dt="2025-02-06T17:40:17.960" v="4" actId="1076"/>
          <ac:spMkLst>
            <pc:docMk/>
            <pc:sldMk cId="0" sldId="259"/>
            <ac:spMk id="4" creationId="{9CB5B617-AD4D-2FA8-F43F-A3B190891277}"/>
          </ac:spMkLst>
        </pc:spChg>
      </pc:sldChg>
    </pc:docChg>
  </pc:docChgLst>
  <pc:docChgLst>
    <pc:chgData name="Kyle Eipperle" userId="S::kyle.eipperle@operationworld.org::68089f80-fb19-4956-8e3e-044c3583140d" providerId="AD" clId="Web-{873671B5-925C-23FA-A3B1-565A15CA232A}"/>
    <pc:docChg chg="modSld">
      <pc:chgData name="Kyle Eipperle" userId="S::kyle.eipperle@operationworld.org::68089f80-fb19-4956-8e3e-044c3583140d" providerId="AD" clId="Web-{873671B5-925C-23FA-A3B1-565A15CA232A}" dt="2025-02-19T20:12:34.987" v="10" actId="14100"/>
      <pc:docMkLst>
        <pc:docMk/>
      </pc:docMkLst>
      <pc:sldChg chg="modSp">
        <pc:chgData name="Kyle Eipperle" userId="S::kyle.eipperle@operationworld.org::68089f80-fb19-4956-8e3e-044c3583140d" providerId="AD" clId="Web-{873671B5-925C-23FA-A3B1-565A15CA232A}" dt="2025-02-19T20:12:34.987" v="10" actId="14100"/>
        <pc:sldMkLst>
          <pc:docMk/>
          <pc:sldMk cId="0" sldId="257"/>
        </pc:sldMkLst>
        <pc:grpChg chg="mod">
          <ac:chgData name="Kyle Eipperle" userId="S::kyle.eipperle@operationworld.org::68089f80-fb19-4956-8e3e-044c3583140d" providerId="AD" clId="Web-{873671B5-925C-23FA-A3B1-565A15CA232A}" dt="2025-02-19T20:12:34.987" v="10" actId="14100"/>
          <ac:grpSpMkLst>
            <pc:docMk/>
            <pc:sldMk cId="0" sldId="257"/>
            <ac:grpSpMk id="4" creationId="{00000000-0000-0000-0000-000000000000}"/>
          </ac:grpSpMkLst>
        </pc:grpChg>
        <pc:picChg chg="mod">
          <ac:chgData name="Kyle Eipperle" userId="S::kyle.eipperle@operationworld.org::68089f80-fb19-4956-8e3e-044c3583140d" providerId="AD" clId="Web-{873671B5-925C-23FA-A3B1-565A15CA232A}" dt="2025-02-19T20:12:30.284" v="8" actId="1076"/>
          <ac:picMkLst>
            <pc:docMk/>
            <pc:sldMk cId="0" sldId="257"/>
            <ac:picMk id="2" creationId="{00000000-0000-0000-0000-000000000000}"/>
          </ac:picMkLst>
        </pc:picChg>
      </pc:sldChg>
      <pc:sldChg chg="modSp">
        <pc:chgData name="Kyle Eipperle" userId="S::kyle.eipperle@operationworld.org::68089f80-fb19-4956-8e3e-044c3583140d" providerId="AD" clId="Web-{873671B5-925C-23FA-A3B1-565A15CA232A}" dt="2025-02-19T20:12:17.190" v="3"/>
        <pc:sldMkLst>
          <pc:docMk/>
          <pc:sldMk cId="0" sldId="258"/>
        </pc:sldMkLst>
        <pc:graphicFrameChg chg="mod modGraphic">
          <ac:chgData name="Kyle Eipperle" userId="S::kyle.eipperle@operationworld.org::68089f80-fb19-4956-8e3e-044c3583140d" providerId="AD" clId="Web-{873671B5-925C-23FA-A3B1-565A15CA232A}" dt="2025-02-19T20:12:17.190" v="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D29D60ED-DD79-5D0B-458B-3B218E43012F}"/>
    <pc:docChg chg="modSld">
      <pc:chgData name="John Friesen" userId="S::john.friesen@operationworld.org::9d3a757e-09a8-42a2-b315-fa47145d8ae5" providerId="AD" clId="Web-{D29D60ED-DD79-5D0B-458B-3B218E43012F}" dt="2025-02-19T20:24:09.301" v="14"/>
      <pc:docMkLst>
        <pc:docMk/>
      </pc:docMkLst>
      <pc:sldChg chg="modSp">
        <pc:chgData name="John Friesen" userId="S::john.friesen@operationworld.org::9d3a757e-09a8-42a2-b315-fa47145d8ae5" providerId="AD" clId="Web-{D29D60ED-DD79-5D0B-458B-3B218E43012F}" dt="2025-02-19T20:23:10.297" v="0" actId="14100"/>
        <pc:sldMkLst>
          <pc:docMk/>
          <pc:sldMk cId="0" sldId="257"/>
        </pc:sldMkLst>
        <pc:spChg chg="mod">
          <ac:chgData name="John Friesen" userId="S::john.friesen@operationworld.org::9d3a757e-09a8-42a2-b315-fa47145d8ae5" providerId="AD" clId="Web-{D29D60ED-DD79-5D0B-458B-3B218E43012F}" dt="2025-02-19T20:23:10.297" v="0" actId="14100"/>
          <ac:spMkLst>
            <pc:docMk/>
            <pc:sldMk cId="0" sldId="257"/>
            <ac:spMk id="5" creationId="{00000000-0000-0000-0000-000000000000}"/>
          </ac:spMkLst>
        </pc:spChg>
      </pc:sldChg>
      <pc:sldChg chg="modSp">
        <pc:chgData name="John Friesen" userId="S::john.friesen@operationworld.org::9d3a757e-09a8-42a2-b315-fa47145d8ae5" providerId="AD" clId="Web-{D29D60ED-DD79-5D0B-458B-3B218E43012F}" dt="2025-02-19T20:24:09.301" v="14"/>
        <pc:sldMkLst>
          <pc:docMk/>
          <pc:sldMk cId="0" sldId="258"/>
        </pc:sldMkLst>
        <pc:graphicFrameChg chg="mod modGraphic">
          <ac:chgData name="John Friesen" userId="S::john.friesen@operationworld.org::9d3a757e-09a8-42a2-b315-fa47145d8ae5" providerId="AD" clId="Web-{D29D60ED-DD79-5D0B-458B-3B218E43012F}" dt="2025-02-19T20:24:09.301" v="14"/>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161648" y="2000250"/>
            <a:ext cx="5715000" cy="2857500"/>
          </a:xfrm>
          <a:prstGeom prst="rect">
            <a:avLst/>
          </a:prstGeom>
          <a:noFill/>
        </p:spPr>
      </p:pic>
      <p:grpSp>
        <p:nvGrpSpPr>
          <p:cNvPr id="4" name="Group 3"/>
          <p:cNvGrpSpPr/>
          <p:nvPr/>
        </p:nvGrpSpPr>
        <p:grpSpPr>
          <a:xfrm>
            <a:off x="7067149" y="2705725"/>
            <a:ext cx="3196872" cy="1446550"/>
            <a:chOff x="6191250" y="2705725"/>
            <a:chExt cx="3731868" cy="1446550"/>
          </a:xfrm>
        </p:grpSpPr>
        <p:sp>
          <p:nvSpPr>
            <p:cNvPr id="5" name="TextBox 4"/>
            <p:cNvSpPr txBox="1"/>
            <p:nvPr/>
          </p:nvSpPr>
          <p:spPr>
            <a:xfrm>
              <a:off x="6191250" y="2705725"/>
              <a:ext cx="373186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A7C3A"/>
                  </a:solidFill>
                  <a:latin typeface="Trebuchet MS"/>
                </a:rPr>
                <a:t>PRAYING FOR
</a:t>
              </a:r>
              <a:r>
                <a:rPr lang="en-US" sz="6000" u="none" strike="noStrike" cap="none" spc="0" dirty="0">
                  <a:solidFill>
                    <a:srgbClr val="2A7C3A"/>
                  </a:solidFill>
                  <a:latin typeface="Trebuchet MS"/>
                </a:rPr>
                <a:t>KUWAIT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391036470"/>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Kuwait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5,026,078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Foreign ethnic minority groups form most of the workforce. Most are men from Arab lands who leave families for work. Workers also come from Asia (India, the Philippines, Indonesia, others) to provide housework and childcare for Kuwaiti Arab families. Many feel lonely, and receive unjust treatment. Pray for God to encourage the many Christians among them, and through them bring the love of Christ into the homes and lives of Kuwaitis.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134306"/>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9">
  <a:themeElements>
    <a:clrScheme name="Theme8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F88837E9-49EA-4CBE-A907-337E3EB2C525}"/>
</file>

<file path=customXml/itemProps2.xml><?xml version="1.0" encoding="utf-8"?>
<ds:datastoreItem xmlns:ds="http://schemas.openxmlformats.org/officeDocument/2006/customXml" ds:itemID="{F31FEAB5-915C-4AD8-B8FF-A350C46BF384}">
  <ds:schemaRefs>
    <ds:schemaRef ds:uri="http://schemas.microsoft.com/sharepoint/v3/contenttype/forms"/>
  </ds:schemaRefs>
</ds:datastoreItem>
</file>

<file path=customXml/itemProps3.xml><?xml version="1.0" encoding="utf-8"?>
<ds:datastoreItem xmlns:ds="http://schemas.openxmlformats.org/officeDocument/2006/customXml" ds:itemID="{E7952D5C-416A-4825-A0AF-26CB9AA0CF9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19</cp:revision>
  <dcterms:created xsi:type="dcterms:W3CDTF">2024-12-17T23:28:56Z</dcterms:created>
  <dcterms:modified xsi:type="dcterms:W3CDTF">2025-02-19T20:24:21Z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