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61"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674BD0-4F02-EDD5-E376-7C1896A8E64A}" v="165" dt="2025-02-18T02:56:43.001"/>
    <p1510:client id="{E88DC711-9C6B-36F9-2052-0ADE843E8C16}" v="17" dt="2025-02-19T19:08:12.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A0B21ECB-9B84-74DF-63D7-8E74954D79E5}"/>
    <pc:docChg chg="modSld">
      <pc:chgData name="Cathy Friesen" userId="S::cathy.friesen@operationworld.org::4b911d97-c06d-45ce-a5f8-d43e0fc64acb" providerId="AD" clId="Web-{A0B21ECB-9B84-74DF-63D7-8E74954D79E5}" dt="2025-01-05T01:38:01.080" v="1" actId="20577"/>
      <pc:docMkLst>
        <pc:docMk/>
      </pc:docMkLst>
      <pc:sldChg chg="modSp">
        <pc:chgData name="Cathy Friesen" userId="S::cathy.friesen@operationworld.org::4b911d97-c06d-45ce-a5f8-d43e0fc64acb" providerId="AD" clId="Web-{A0B21ECB-9B84-74DF-63D7-8E74954D79E5}" dt="2025-01-05T01:38:01.080" v="1" actId="20577"/>
        <pc:sldMkLst>
          <pc:docMk/>
          <pc:sldMk cId="0" sldId="257"/>
        </pc:sldMkLst>
        <pc:spChg chg="mod">
          <ac:chgData name="Cathy Friesen" userId="S::cathy.friesen@operationworld.org::4b911d97-c06d-45ce-a5f8-d43e0fc64acb" providerId="AD" clId="Web-{A0B21ECB-9B84-74DF-63D7-8E74954D79E5}" dt="2025-01-05T01:38:01.080" v="1" actId="20577"/>
          <ac:spMkLst>
            <pc:docMk/>
            <pc:sldMk cId="0" sldId="257"/>
            <ac:spMk id="5" creationId="{00000000-0000-0000-0000-000000000000}"/>
          </ac:spMkLst>
        </pc:spChg>
      </pc:sldChg>
    </pc:docChg>
  </pc:docChgLst>
  <pc:docChgLst>
    <pc:chgData name="Jason Mandryk" userId="S::jason.mandryk@operationworld.org::69f238d9-e84d-44e5-aa58-b9aaca2cc301" providerId="AD" clId="Web-{7F674BD0-4F02-EDD5-E376-7C1896A8E64A}"/>
    <pc:docChg chg="addSld delSld modSld">
      <pc:chgData name="Jason Mandryk" userId="S::jason.mandryk@operationworld.org::69f238d9-e84d-44e5-aa58-b9aaca2cc301" providerId="AD" clId="Web-{7F674BD0-4F02-EDD5-E376-7C1896A8E64A}" dt="2025-02-18T02:56:38.767" v="94" actId="20577"/>
      <pc:docMkLst>
        <pc:docMk/>
      </pc:docMkLst>
      <pc:sldChg chg="modSp">
        <pc:chgData name="Jason Mandryk" userId="S::jason.mandryk@operationworld.org::69f238d9-e84d-44e5-aa58-b9aaca2cc301" providerId="AD" clId="Web-{7F674BD0-4F02-EDD5-E376-7C1896A8E64A}" dt="2025-02-18T02:52:00.149" v="11" actId="1076"/>
        <pc:sldMkLst>
          <pc:docMk/>
          <pc:sldMk cId="0" sldId="257"/>
        </pc:sldMkLst>
        <pc:spChg chg="mod">
          <ac:chgData name="Jason Mandryk" userId="S::jason.mandryk@operationworld.org::69f238d9-e84d-44e5-aa58-b9aaca2cc301" providerId="AD" clId="Web-{7F674BD0-4F02-EDD5-E376-7C1896A8E64A}" dt="2025-02-18T02:51:56.618" v="10" actId="1076"/>
          <ac:spMkLst>
            <pc:docMk/>
            <pc:sldMk cId="0" sldId="257"/>
            <ac:spMk id="5" creationId="{00000000-0000-0000-0000-000000000000}"/>
          </ac:spMkLst>
        </pc:spChg>
        <pc:picChg chg="mod">
          <ac:chgData name="Jason Mandryk" userId="S::jason.mandryk@operationworld.org::69f238d9-e84d-44e5-aa58-b9aaca2cc301" providerId="AD" clId="Web-{7F674BD0-4F02-EDD5-E376-7C1896A8E64A}" dt="2025-02-18T02:52:00.149" v="11" actId="1076"/>
          <ac:picMkLst>
            <pc:docMk/>
            <pc:sldMk cId="0" sldId="257"/>
            <ac:picMk id="2" creationId="{00000000-0000-0000-0000-000000000000}"/>
          </ac:picMkLst>
        </pc:picChg>
      </pc:sldChg>
      <pc:sldChg chg="modSp del">
        <pc:chgData name="Jason Mandryk" userId="S::jason.mandryk@operationworld.org::69f238d9-e84d-44e5-aa58-b9aaca2cc301" providerId="AD" clId="Web-{7F674BD0-4F02-EDD5-E376-7C1896A8E64A}" dt="2025-02-18T02:54:18.028" v="24"/>
        <pc:sldMkLst>
          <pc:docMk/>
          <pc:sldMk cId="0" sldId="259"/>
        </pc:sldMkLst>
        <pc:spChg chg="mod">
          <ac:chgData name="Jason Mandryk" userId="S::jason.mandryk@operationworld.org::69f238d9-e84d-44e5-aa58-b9aaca2cc301" providerId="AD" clId="Web-{7F674BD0-4F02-EDD5-E376-7C1896A8E64A}" dt="2025-02-18T02:53:23.714" v="22" actId="1076"/>
          <ac:spMkLst>
            <pc:docMk/>
            <pc:sldMk cId="0" sldId="259"/>
            <ac:spMk id="2" creationId="{00000000-0000-0000-0000-000000000000}"/>
          </ac:spMkLst>
        </pc:spChg>
        <pc:spChg chg="mod">
          <ac:chgData name="Jason Mandryk" userId="S::jason.mandryk@operationworld.org::69f238d9-e84d-44e5-aa58-b9aaca2cc301" providerId="AD" clId="Web-{7F674BD0-4F02-EDD5-E376-7C1896A8E64A}" dt="2025-02-18T02:53:17.214" v="20" actId="1076"/>
          <ac:spMkLst>
            <pc:docMk/>
            <pc:sldMk cId="0" sldId="259"/>
            <ac:spMk id="3" creationId="{00000000-0000-0000-0000-000000000000}"/>
          </ac:spMkLst>
        </pc:spChg>
      </pc:sldChg>
      <pc:sldChg chg="modSp">
        <pc:chgData name="Jason Mandryk" userId="S::jason.mandryk@operationworld.org::69f238d9-e84d-44e5-aa58-b9aaca2cc301" providerId="AD" clId="Web-{7F674BD0-4F02-EDD5-E376-7C1896A8E64A}" dt="2025-02-18T02:56:38.767" v="94" actId="20577"/>
        <pc:sldMkLst>
          <pc:docMk/>
          <pc:sldMk cId="0" sldId="260"/>
        </pc:sldMkLst>
        <pc:spChg chg="mod">
          <ac:chgData name="Jason Mandryk" userId="S::jason.mandryk@operationworld.org::69f238d9-e84d-44e5-aa58-b9aaca2cc301" providerId="AD" clId="Web-{7F674BD0-4F02-EDD5-E376-7C1896A8E64A}" dt="2025-02-18T02:56:38.767" v="94" actId="20577"/>
          <ac:spMkLst>
            <pc:docMk/>
            <pc:sldMk cId="0" sldId="260"/>
            <ac:spMk id="3" creationId="{00000000-0000-0000-0000-000000000000}"/>
          </ac:spMkLst>
        </pc:spChg>
      </pc:sldChg>
      <pc:sldChg chg="addSp modSp add replId">
        <pc:chgData name="Jason Mandryk" userId="S::jason.mandryk@operationworld.org::69f238d9-e84d-44e5-aa58-b9aaca2cc301" providerId="AD" clId="Web-{7F674BD0-4F02-EDD5-E376-7C1896A8E64A}" dt="2025-02-18T02:54:41.435" v="28" actId="1076"/>
        <pc:sldMkLst>
          <pc:docMk/>
          <pc:sldMk cId="352992682" sldId="261"/>
        </pc:sldMkLst>
        <pc:spChg chg="add mod">
          <ac:chgData name="Jason Mandryk" userId="S::jason.mandryk@operationworld.org::69f238d9-e84d-44e5-aa58-b9aaca2cc301" providerId="AD" clId="Web-{7F674BD0-4F02-EDD5-E376-7C1896A8E64A}" dt="2025-02-18T02:54:41.435" v="28" actId="1076"/>
          <ac:spMkLst>
            <pc:docMk/>
            <pc:sldMk cId="352992682" sldId="261"/>
            <ac:spMk id="4" creationId="{9CB5B617-AD4D-2FA8-F43F-A3B190891277}"/>
          </ac:spMkLst>
        </pc:spChg>
      </pc:sldChg>
    </pc:docChg>
  </pc:docChgLst>
  <pc:docChgLst>
    <pc:chgData name="John Friesen" userId="S::john.friesen@operationworld.org::9d3a757e-09a8-42a2-b315-fa47145d8ae5" providerId="AD" clId="Web-{63811FA6-6FC1-3FE9-115E-EC439EA3024F}"/>
    <pc:docChg chg="modSld">
      <pc:chgData name="John Friesen" userId="S::john.friesen@operationworld.org::9d3a757e-09a8-42a2-b315-fa47145d8ae5" providerId="AD" clId="Web-{63811FA6-6FC1-3FE9-115E-EC439EA3024F}" dt="2025-02-06T17:39:05.155" v="3"/>
      <pc:docMkLst>
        <pc:docMk/>
      </pc:docMkLst>
      <pc:sldChg chg="modSp">
        <pc:chgData name="John Friesen" userId="S::john.friesen@operationworld.org::9d3a757e-09a8-42a2-b315-fa47145d8ae5" providerId="AD" clId="Web-{63811FA6-6FC1-3FE9-115E-EC439EA3024F}" dt="2025-02-06T17:39:05.155" v="3"/>
        <pc:sldMkLst>
          <pc:docMk/>
          <pc:sldMk cId="0" sldId="258"/>
        </pc:sldMkLst>
        <pc:graphicFrameChg chg="modGraphic">
          <ac:chgData name="John Friesen" userId="S::john.friesen@operationworld.org::9d3a757e-09a8-42a2-b315-fa47145d8ae5" providerId="AD" clId="Web-{63811FA6-6FC1-3FE9-115E-EC439EA3024F}" dt="2025-02-06T17:39:05.155" v="3"/>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E88DC711-9C6B-36F9-2052-0ADE843E8C16}"/>
    <pc:docChg chg="modSld">
      <pc:chgData name="John Friesen" userId="S::john.friesen@operationworld.org::9d3a757e-09a8-42a2-b315-fa47145d8ae5" providerId="AD" clId="Web-{E88DC711-9C6B-36F9-2052-0ADE843E8C16}" dt="2025-02-19T19:07:38.492" v="14"/>
      <pc:docMkLst>
        <pc:docMk/>
      </pc:docMkLst>
      <pc:sldChg chg="modSp">
        <pc:chgData name="John Friesen" userId="S::john.friesen@operationworld.org::9d3a757e-09a8-42a2-b315-fa47145d8ae5" providerId="AD" clId="Web-{E88DC711-9C6B-36F9-2052-0ADE843E8C16}" dt="2025-02-19T19:07:38.492" v="14"/>
        <pc:sldMkLst>
          <pc:docMk/>
          <pc:sldMk cId="0" sldId="258"/>
        </pc:sldMkLst>
        <pc:graphicFrameChg chg="mod modGraphic">
          <ac:chgData name="John Friesen" userId="S::john.friesen@operationworld.org::9d3a757e-09a8-42a2-b315-fa47145d8ae5" providerId="AD" clId="Web-{E88DC711-9C6B-36F9-2052-0ADE843E8C16}" dt="2025-02-19T19:07:38.492" v="14"/>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9"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880864" y="1514475"/>
            <a:ext cx="5715000" cy="3810000"/>
          </a:xfrm>
          <a:prstGeom prst="rect">
            <a:avLst/>
          </a:prstGeom>
          <a:noFill/>
        </p:spPr>
      </p:pic>
      <p:grpSp>
        <p:nvGrpSpPr>
          <p:cNvPr id="4" name="Group 3"/>
          <p:cNvGrpSpPr/>
          <p:nvPr/>
        </p:nvGrpSpPr>
        <p:grpSpPr>
          <a:xfrm>
            <a:off x="7249231" y="1986814"/>
            <a:ext cx="3608171" cy="2862322"/>
            <a:chOff x="7249231" y="1986814"/>
            <a:chExt cx="3608171" cy="2862322"/>
          </a:xfrm>
        </p:grpSpPr>
        <p:sp>
          <p:nvSpPr>
            <p:cNvPr id="5" name="TextBox 4"/>
            <p:cNvSpPr txBox="1"/>
            <p:nvPr/>
          </p:nvSpPr>
          <p:spPr>
            <a:xfrm>
              <a:off x="7249231" y="1986814"/>
              <a:ext cx="3608171" cy="2862322"/>
            </a:xfrm>
            <a:prstGeom prst="rect">
              <a:avLst/>
            </a:prstGeom>
            <a:noFill/>
          </p:spPr>
          <p:txBody>
            <a:bodyPr vert="horz" wrap="square" lIns="91440" tIns="45720" rIns="91440" bIns="45720" rtlCol="0" anchor="ctr" anchorCtr="1">
              <a:spAutoFit/>
            </a:bodyPr>
            <a:lstStyle/>
            <a:p>
              <a:pPr fontAlgn="ctr"/>
              <a:r>
                <a:rPr lang="en-US" sz="3600" u="none" strike="noStrike" cap="none" spc="0" dirty="0">
                  <a:latin typeface="Trebuchet MS"/>
                </a:rPr>
                <a:t>PRAYING FOR
</a:t>
              </a:r>
              <a:r>
                <a:rPr lang="en-US" sz="7200" u="none" strike="noStrike" cap="none" spc="0" dirty="0">
                  <a:latin typeface="Trebuchet MS"/>
                </a:rPr>
                <a:t>SOUTH</a:t>
              </a:r>
              <a:br>
                <a:rPr lang="en-US" sz="7200" dirty="0">
                  <a:latin typeface="Trebuchet MS"/>
                </a:rPr>
              </a:br>
              <a:r>
                <a:rPr lang="en-US" sz="7200" u="none" strike="noStrike" cap="none" spc="0" dirty="0">
                  <a:latin typeface="Trebuchet MS"/>
                </a:rPr>
                <a:t>KOREA</a:t>
              </a:r>
              <a:endParaRPr lang="en-US" sz="6000" u="none" strike="noStrike" cap="none" spc="0" dirty="0">
                <a:latin typeface="Trebuchet M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10250"/>
            <a:chOff x="285750" y="285750"/>
            <a:chExt cx="6010275" cy="581025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569048307"/>
                </p:ext>
              </p:extLst>
            </p:nvPr>
          </p:nvGraphicFramePr>
          <p:xfrm>
            <a:off x="381000" y="857250"/>
            <a:ext cx="5819776" cy="523875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Seoul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a:solidFill>
                              <a:srgbClr val="FFFFFF"/>
                            </a:solidFill>
                            <a:latin typeface="Verdana"/>
                          </a:rPr>
                          <a:t>51,667,030</a:t>
                        </a:r>
                        <a:endParaRPr lang="en-US">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Korean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83.7 yrs (8th/236)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19/193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Non-religious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B32AB888-0B84-7496-F5A8-844AF28A7045}"/>
            </a:ext>
          </a:extLst>
        </p:cNvPr>
        <p:cNvGrpSpPr/>
        <p:nvPr/>
      </p:nvGrpSpPr>
      <p:grpSpPr>
        <a:xfrm>
          <a:off x="762000" y="381000"/>
          <a:ext cx="11430000" cy="6477000"/>
          <a:chOff x="762000" y="381000"/>
          <a:chExt cx="11430000" cy="6477000"/>
        </a:xfrm>
      </p:grpSpPr>
      <p:sp>
        <p:nvSpPr>
          <p:cNvPr id="2" name="TextBox 1">
            <a:extLst>
              <a:ext uri="{FF2B5EF4-FFF2-40B4-BE49-F238E27FC236}">
                <a16:creationId xmlns:a16="http://schemas.microsoft.com/office/drawing/2014/main" id="{E4856285-CACA-38F0-3F11-1167A0FD33D2}"/>
              </a:ext>
            </a:extLst>
          </p:cNvPr>
          <p:cNvSpPr txBox="1"/>
          <p:nvPr/>
        </p:nvSpPr>
        <p:spPr>
          <a:xfrm>
            <a:off x="762000" y="270743"/>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a:extLst>
              <a:ext uri="{FF2B5EF4-FFF2-40B4-BE49-F238E27FC236}">
                <a16:creationId xmlns:a16="http://schemas.microsoft.com/office/drawing/2014/main" id="{F409531C-B4F8-3F1F-129A-B011F46106B6}"/>
              </a:ext>
            </a:extLst>
          </p:cNvPr>
          <p:cNvSpPr txBox="1"/>
          <p:nvPr/>
        </p:nvSpPr>
        <p:spPr>
          <a:xfrm>
            <a:off x="781050" y="764083"/>
            <a:ext cx="10648950" cy="5426229"/>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Society and culture in South Korea changed rapidly in the last generation. Economic growth was remarkable, but global success also exposed corruption in politics and industry. The global popularity of K-pop and Korean films and TV masks an obsession with appearance, social media addiction, high suicide rates, widespread loneliness and cynicism, a broken education system, the exploitation of migrant workers, and more. Pray for wisdom for leaders, and justice for the most vulnerable.  Digital ministry is widespread for both evangelism and discipleship. Pray for the gospel to impact the many spiritual needs of this society.</a:t>
            </a:r>
          </a:p>
        </p:txBody>
      </p:sp>
      <p:sp>
        <p:nvSpPr>
          <p:cNvPr id="4" name="TextBox 3">
            <a:extLst>
              <a:ext uri="{FF2B5EF4-FFF2-40B4-BE49-F238E27FC236}">
                <a16:creationId xmlns:a16="http://schemas.microsoft.com/office/drawing/2014/main" id="{9CB5B617-AD4D-2FA8-F43F-A3B190891277}"/>
              </a:ext>
            </a:extLst>
          </p:cNvPr>
          <p:cNvSpPr txBox="1"/>
          <p:nvPr/>
        </p:nvSpPr>
        <p:spPr>
          <a:xfrm>
            <a:off x="783409" y="6306349"/>
            <a:ext cx="8841754" cy="369332"/>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1">
                <a:solidFill>
                  <a:srgbClr val="000000">
                    <a:alpha val="100000"/>
                  </a:srgbClr>
                </a:solidFill>
                <a:latin typeface="Trebuchet MS"/>
              </a:rPr>
              <a:t>Want to know more? Go to </a:t>
            </a:r>
            <a:r>
              <a:rPr lang="en-GB" i="1">
                <a:solidFill>
                  <a:srgbClr val="0C5373"/>
                </a:solidFill>
                <a:latin typeface="Trebuchet MS"/>
              </a:rPr>
              <a:t>www.operationworld.org </a:t>
            </a:r>
          </a:p>
        </p:txBody>
      </p:sp>
    </p:spTree>
    <p:extLst>
      <p:ext uri="{BB962C8B-B14F-4D97-AF65-F5344CB8AC3E}">
        <p14:creationId xmlns:p14="http://schemas.microsoft.com/office/powerpoint/2010/main" val="352992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26229"/>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Praise God for the unique Korean Church! From the 1st Protestant congregation in 1884, South Korea now has as many as 50,000. God blessed the Church with a series of revivals, and refined it through times of persecution. </a:t>
            </a:r>
            <a:r>
              <a:rPr lang="en-US" sz="2800" dirty="0">
                <a:solidFill>
                  <a:srgbClr val="000000">
                    <a:alpha val="100000"/>
                  </a:srgbClr>
                </a:solidFill>
                <a:latin typeface="Trebuchet MS"/>
              </a:rPr>
              <a:t>It </a:t>
            </a:r>
            <a:r>
              <a:rPr lang="en-US" sz="2800" u="none" strike="noStrike" cap="none" spc="0" dirty="0">
                <a:solidFill>
                  <a:srgbClr val="000000">
                    <a:alpha val="100000"/>
                  </a:srgbClr>
                </a:solidFill>
                <a:latin typeface="Trebuchet MS"/>
              </a:rPr>
              <a:t>has </a:t>
            </a:r>
            <a:r>
              <a:rPr lang="en-US" sz="2800" dirty="0">
                <a:solidFill>
                  <a:srgbClr val="000000">
                    <a:alpha val="100000"/>
                  </a:srgbClr>
                </a:solidFill>
                <a:latin typeface="Trebuchet MS"/>
              </a:rPr>
              <a:t>a strong heritage in theological education, mission, and prayer.</a:t>
            </a:r>
            <a:r>
              <a:rPr lang="en-US" sz="2800" u="none" strike="noStrike" cap="none" spc="0" dirty="0">
                <a:solidFill>
                  <a:srgbClr val="000000">
                    <a:alpha val="100000"/>
                  </a:srgbClr>
                </a:solidFill>
                <a:latin typeface="Trebuchet MS"/>
              </a:rPr>
              <a:t> At the same time, corruption and scandals in church leadership and an inability to connect well with the younger generation means that South Korean Christianity faces rapid decline and decreasing cultural relevance. Pray for fresh expressions of following Jesus that will bring new life - and a new generation - into the churches.</a:t>
            </a:r>
          </a:p>
        </p:txBody>
      </p:sp>
    </p:spTree>
  </p:cSld>
  <p:clrMapOvr>
    <a:masterClrMapping/>
  </p:clrMapOvr>
</p:sld>
</file>

<file path=ppt/theme/theme1.xml><?xml version="1.0" encoding="utf-8"?>
<a:theme xmlns:a="http://schemas.openxmlformats.org/drawingml/2006/main" name="Theme68">
  <a:themeElements>
    <a:clrScheme name="Theme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Props1.xml><?xml version="1.0" encoding="utf-8"?>
<ds:datastoreItem xmlns:ds="http://schemas.openxmlformats.org/officeDocument/2006/customXml" ds:itemID="{FBABFF8C-C440-41B7-87E7-407A4D22B9B8}"/>
</file>

<file path=customXml/itemProps2.xml><?xml version="1.0" encoding="utf-8"?>
<ds:datastoreItem xmlns:ds="http://schemas.openxmlformats.org/officeDocument/2006/customXml" ds:itemID="{5ED2C174-8680-4450-A406-5B760C14865E}">
  <ds:schemaRefs>
    <ds:schemaRef ds:uri="http://schemas.microsoft.com/sharepoint/v3/contenttype/forms"/>
  </ds:schemaRefs>
</ds:datastoreItem>
</file>

<file path=customXml/itemProps3.xml><?xml version="1.0" encoding="utf-8"?>
<ds:datastoreItem xmlns:ds="http://schemas.openxmlformats.org/officeDocument/2006/customXml" ds:itemID="{8BD47B95-238C-4AB6-8605-E0B196666C1F}">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Theme68</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39</cp:revision>
  <dcterms:created xsi:type="dcterms:W3CDTF">2024-12-17T23:28:56Z</dcterms:created>
  <dcterms:modified xsi:type="dcterms:W3CDTF">2025-02-19T19:08:22Z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