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58D35-7170-A4BB-C17F-2CA7504F34D5}" v="14" dt="2025-02-19T19:06:2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08953BD9-7A70-D070-D6CD-7181211161D4}"/>
    <pc:docChg chg="modSld">
      <pc:chgData name="Cathy Friesen" userId="S::cathy.friesen@operationworld.org::4b911d97-c06d-45ce-a5f8-d43e0fc64acb" providerId="AD" clId="Web-{08953BD9-7A70-D070-D6CD-7181211161D4}" dt="2025-01-05T01:37:30.467" v="1" actId="20577"/>
      <pc:docMkLst>
        <pc:docMk/>
      </pc:docMkLst>
      <pc:sldChg chg="modSp">
        <pc:chgData name="Cathy Friesen" userId="S::cathy.friesen@operationworld.org::4b911d97-c06d-45ce-a5f8-d43e0fc64acb" providerId="AD" clId="Web-{08953BD9-7A70-D070-D6CD-7181211161D4}" dt="2025-01-05T01:37:30.467" v="1" actId="20577"/>
        <pc:sldMkLst>
          <pc:docMk/>
          <pc:sldMk cId="0" sldId="257"/>
        </pc:sldMkLst>
        <pc:spChg chg="mod">
          <ac:chgData name="Cathy Friesen" userId="S::cathy.friesen@operationworld.org::4b911d97-c06d-45ce-a5f8-d43e0fc64acb" providerId="AD" clId="Web-{08953BD9-7A70-D070-D6CD-7181211161D4}" dt="2025-01-05T01:37:30.467" v="1" actId="20577"/>
          <ac:spMkLst>
            <pc:docMk/>
            <pc:sldMk cId="0" sldId="257"/>
            <ac:spMk id="5" creationId="{00000000-0000-0000-0000-000000000000}"/>
          </ac:spMkLst>
        </pc:spChg>
      </pc:sldChg>
    </pc:docChg>
  </pc:docChgLst>
  <pc:docChgLst>
    <pc:chgData name="Jason Mandryk" userId="69f238d9-e84d-44e5-aa58-b9aaca2cc301" providerId="ADAL" clId="{6E4B2AF3-2250-4504-B867-D05EBC832B05}"/>
    <pc:docChg chg="modSld">
      <pc:chgData name="Jason Mandryk" userId="69f238d9-e84d-44e5-aa58-b9aaca2cc301" providerId="ADAL" clId="{6E4B2AF3-2250-4504-B867-D05EBC832B05}" dt="2025-02-19T03:14:02.172" v="8" actId="1038"/>
      <pc:docMkLst>
        <pc:docMk/>
      </pc:docMkLst>
      <pc:sldChg chg="modSp mod">
        <pc:chgData name="Jason Mandryk" userId="69f238d9-e84d-44e5-aa58-b9aaca2cc301" providerId="ADAL" clId="{6E4B2AF3-2250-4504-B867-D05EBC832B05}" dt="2025-02-19T03:14:02.172" v="8" actId="1038"/>
        <pc:sldMkLst>
          <pc:docMk/>
          <pc:sldMk cId="0" sldId="257"/>
        </pc:sldMkLst>
        <pc:spChg chg="mod">
          <ac:chgData name="Jason Mandryk" userId="69f238d9-e84d-44e5-aa58-b9aaca2cc301" providerId="ADAL" clId="{6E4B2AF3-2250-4504-B867-D05EBC832B05}" dt="2025-02-19T02:57:43.595" v="5" actId="1076"/>
          <ac:spMkLst>
            <pc:docMk/>
            <pc:sldMk cId="0" sldId="257"/>
            <ac:spMk id="5" creationId="{00000000-0000-0000-0000-000000000000}"/>
          </ac:spMkLst>
        </pc:spChg>
        <pc:grpChg chg="mod">
          <ac:chgData name="Jason Mandryk" userId="69f238d9-e84d-44e5-aa58-b9aaca2cc301" providerId="ADAL" clId="{6E4B2AF3-2250-4504-B867-D05EBC832B05}" dt="2025-02-19T03:14:02.172" v="8" actId="1038"/>
          <ac:grpSpMkLst>
            <pc:docMk/>
            <pc:sldMk cId="0" sldId="257"/>
            <ac:grpSpMk id="4" creationId="{00000000-0000-0000-0000-000000000000}"/>
          </ac:grpSpMkLst>
        </pc:grpChg>
        <pc:picChg chg="mod">
          <ac:chgData name="Jason Mandryk" userId="69f238d9-e84d-44e5-aa58-b9aaca2cc301" providerId="ADAL" clId="{6E4B2AF3-2250-4504-B867-D05EBC832B05}" dt="2025-02-19T03:14:02.172" v="8" actId="1038"/>
          <ac:picMkLst>
            <pc:docMk/>
            <pc:sldMk cId="0" sldId="257"/>
            <ac:picMk id="2" creationId="{00000000-0000-0000-0000-000000000000}"/>
          </ac:picMkLst>
        </pc:picChg>
      </pc:sldChg>
    </pc:docChg>
  </pc:docChgLst>
  <pc:docChgLst>
    <pc:chgData name="John Friesen" userId="S::john.friesen@operationworld.org::9d3a757e-09a8-42a2-b315-fa47145d8ae5" providerId="AD" clId="Web-{D84CDF71-5173-A9FA-A109-CC8788C2F1B6}"/>
    <pc:docChg chg="modSld">
      <pc:chgData name="John Friesen" userId="S::john.friesen@operationworld.org::9d3a757e-09a8-42a2-b315-fa47145d8ae5" providerId="AD" clId="Web-{D84CDF71-5173-A9FA-A109-CC8788C2F1B6}" dt="2025-02-06T17:37:51.029" v="2"/>
      <pc:docMkLst>
        <pc:docMk/>
      </pc:docMkLst>
      <pc:sldChg chg="modSp">
        <pc:chgData name="John Friesen" userId="S::john.friesen@operationworld.org::9d3a757e-09a8-42a2-b315-fa47145d8ae5" providerId="AD" clId="Web-{D84CDF71-5173-A9FA-A109-CC8788C2F1B6}" dt="2025-02-06T17:37:51.029" v="2"/>
        <pc:sldMkLst>
          <pc:docMk/>
          <pc:sldMk cId="0" sldId="258"/>
        </pc:sldMkLst>
        <pc:graphicFrameChg chg="modGraphic">
          <ac:chgData name="John Friesen" userId="S::john.friesen@operationworld.org::9d3a757e-09a8-42a2-b315-fa47145d8ae5" providerId="AD" clId="Web-{D84CDF71-5173-A9FA-A109-CC8788C2F1B6}" dt="2025-02-06T17:37:51.029" v="2"/>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A658D35-7170-A4BB-C17F-2CA7504F34D5}"/>
    <pc:docChg chg="modSld">
      <pc:chgData name="John Friesen" userId="S::john.friesen@operationworld.org::9d3a757e-09a8-42a2-b315-fa47145d8ae5" providerId="AD" clId="Web-{CA658D35-7170-A4BB-C17F-2CA7504F34D5}" dt="2025-02-19T19:06:23.047" v="13"/>
      <pc:docMkLst>
        <pc:docMk/>
      </pc:docMkLst>
      <pc:sldChg chg="modSp">
        <pc:chgData name="John Friesen" userId="S::john.friesen@operationworld.org::9d3a757e-09a8-42a2-b315-fa47145d8ae5" providerId="AD" clId="Web-{CA658D35-7170-A4BB-C17F-2CA7504F34D5}" dt="2025-02-19T19:05:52.562" v="2" actId="1076"/>
        <pc:sldMkLst>
          <pc:docMk/>
          <pc:sldMk cId="0" sldId="257"/>
        </pc:sldMkLst>
        <pc:spChg chg="mod">
          <ac:chgData name="John Friesen" userId="S::john.friesen@operationworld.org::9d3a757e-09a8-42a2-b315-fa47145d8ae5" providerId="AD" clId="Web-{CA658D35-7170-A4BB-C17F-2CA7504F34D5}" dt="2025-02-19T19:05:40.062" v="0" actId="14100"/>
          <ac:spMkLst>
            <pc:docMk/>
            <pc:sldMk cId="0" sldId="257"/>
            <ac:spMk id="5" creationId="{00000000-0000-0000-0000-000000000000}"/>
          </ac:spMkLst>
        </pc:spChg>
        <pc:grpChg chg="mod">
          <ac:chgData name="John Friesen" userId="S::john.friesen@operationworld.org::9d3a757e-09a8-42a2-b315-fa47145d8ae5" providerId="AD" clId="Web-{CA658D35-7170-A4BB-C17F-2CA7504F34D5}" dt="2025-02-19T19:05:52.562" v="2" actId="1076"/>
          <ac:grpSpMkLst>
            <pc:docMk/>
            <pc:sldMk cId="0" sldId="257"/>
            <ac:grpSpMk id="4" creationId="{00000000-0000-0000-0000-000000000000}"/>
          </ac:grpSpMkLst>
        </pc:grpChg>
        <pc:picChg chg="mod">
          <ac:chgData name="John Friesen" userId="S::john.friesen@operationworld.org::9d3a757e-09a8-42a2-b315-fa47145d8ae5" providerId="AD" clId="Web-{CA658D35-7170-A4BB-C17F-2CA7504F34D5}" dt="2025-02-19T19:05:52.562" v="1" actId="1076"/>
          <ac:picMkLst>
            <pc:docMk/>
            <pc:sldMk cId="0" sldId="257"/>
            <ac:picMk id="2" creationId="{00000000-0000-0000-0000-000000000000}"/>
          </ac:picMkLst>
        </pc:picChg>
      </pc:sldChg>
      <pc:sldChg chg="modSp">
        <pc:chgData name="John Friesen" userId="S::john.friesen@operationworld.org::9d3a757e-09a8-42a2-b315-fa47145d8ae5" providerId="AD" clId="Web-{CA658D35-7170-A4BB-C17F-2CA7504F34D5}" dt="2025-02-19T19:06:23.047" v="13"/>
        <pc:sldMkLst>
          <pc:docMk/>
          <pc:sldMk cId="0" sldId="258"/>
        </pc:sldMkLst>
        <pc:graphicFrameChg chg="mod modGraphic">
          <ac:chgData name="John Friesen" userId="S::john.friesen@operationworld.org::9d3a757e-09a8-42a2-b315-fa47145d8ae5" providerId="AD" clId="Web-{CA658D35-7170-A4BB-C17F-2CA7504F34D5}" dt="2025-02-19T19:06:23.047" v="13"/>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4857750"/>
          <a:chOff x="285750" y="285750"/>
          <a:chExt cx="6191250" cy="4857750"/>
        </a:xfrm>
      </p:grpSpPr>
      <p:pic>
        <p:nvPicPr>
          <p:cNvPr id="2" name="Country Flag" descr="The country flag"/>
          <p:cNvPicPr>
            <a:picLocks noChangeAspect="1"/>
          </p:cNvPicPr>
          <p:nvPr/>
        </p:nvPicPr>
        <p:blipFill>
          <a:blip r:embed="rId3"/>
          <a:stretch>
            <a:fillRect/>
          </a:stretch>
        </p:blipFill>
        <p:spPr>
          <a:xfrm>
            <a:off x="1198882" y="1970960"/>
            <a:ext cx="5715000" cy="2857500"/>
          </a:xfrm>
          <a:prstGeom prst="rect">
            <a:avLst/>
          </a:prstGeom>
          <a:noFill/>
        </p:spPr>
      </p:pic>
      <p:grpSp>
        <p:nvGrpSpPr>
          <p:cNvPr id="4" name="Group 3"/>
          <p:cNvGrpSpPr/>
          <p:nvPr/>
        </p:nvGrpSpPr>
        <p:grpSpPr>
          <a:xfrm>
            <a:off x="6781231" y="1966138"/>
            <a:ext cx="3784086" cy="2862322"/>
            <a:chOff x="6342760" y="1997839"/>
            <a:chExt cx="3784086" cy="2862322"/>
          </a:xfrm>
        </p:grpSpPr>
        <p:sp>
          <p:nvSpPr>
            <p:cNvPr id="5" name="TextBox 4"/>
            <p:cNvSpPr txBox="1"/>
            <p:nvPr/>
          </p:nvSpPr>
          <p:spPr>
            <a:xfrm>
              <a:off x="6342760" y="1997839"/>
              <a:ext cx="3784086" cy="286232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DE0426"/>
                  </a:solidFill>
                  <a:latin typeface="Trebuchet MS"/>
                </a:rPr>
                <a:t>PRAYING FOR
</a:t>
              </a:r>
              <a:r>
                <a:rPr lang="en-US" sz="7200" u="none" strike="noStrike" cap="none" spc="0" dirty="0">
                  <a:solidFill>
                    <a:srgbClr val="DE0426"/>
                  </a:solidFill>
                  <a:latin typeface="Trebuchet MS"/>
                </a:rPr>
                <a:t>NORTH </a:t>
              </a:r>
            </a:p>
            <a:p>
              <a:pPr marL="0" marR="0" lvl="0" indent="0" algn="l" rtl="0" fontAlgn="ctr">
                <a:lnSpc>
                  <a:spcPct val="100000"/>
                </a:lnSpc>
                <a:spcBef>
                  <a:spcPts val="0"/>
                </a:spcBef>
                <a:spcAft>
                  <a:spcPts val="0"/>
                </a:spcAft>
              </a:pPr>
              <a:r>
                <a:rPr lang="en-US" sz="7200" u="none" strike="noStrike" cap="none" spc="0" dirty="0">
                  <a:solidFill>
                    <a:srgbClr val="DE0426"/>
                  </a:solidFill>
                  <a:latin typeface="Trebuchet MS"/>
                </a:rPr>
                <a:t>KOREA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553126066"/>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Pyongyang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26,571,037</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Korean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73.3 yrs (119th/236)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Non-religious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North Korea today is like a nightmare. The state creates a cult around the young "Supreme Leader" (Kim Jong-un) and his dead grandfather (Kim Il-Sung), and does not allow the people to interact with the outside world. More than 3 million people have starved to death since 1994. Foreign charities can bring food, farming technology, training, and start business ventures, but are restricted in their activites and closely watched. Pray that help will reach the desperate, hungry people. Pray that in God's timing a change would come to completely free and transform this land.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Korean revival (1907) began in the Church in North Korea! People in those days called Pyongyang the "Jerusalem of the East". But most Christians fled to the South during the Korean War, or died as martyrs. Now if you even say the name "Jesus" aloud you may die for it. We do not know much about the underground Church, but we know it survived and even grows. The government holds up to 100,000 Christians in labour camps. Pray for North Korean believers to persevere in probably the most difficult country for Christians.
</a:t>
            </a:r>
          </a:p>
        </p:txBody>
      </p:sp>
    </p:spTree>
  </p:cSld>
  <p:clrMapOvr>
    <a:masterClrMapping/>
  </p:clrMapOvr>
</p:sld>
</file>

<file path=ppt/theme/theme1.xml><?xml version="1.0" encoding="utf-8"?>
<a:theme xmlns:a="http://schemas.openxmlformats.org/drawingml/2006/main" name="Theme67">
  <a:themeElements>
    <a:clrScheme name="Theme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EBD267-4666-4AA8-99EB-3482DDD80450}">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2.xml><?xml version="1.0" encoding="utf-8"?>
<ds:datastoreItem xmlns:ds="http://schemas.openxmlformats.org/officeDocument/2006/customXml" ds:itemID="{35E68DE2-3D12-480E-A0DF-D8C568A899F6}"/>
</file>

<file path=customXml/itemProps3.xml><?xml version="1.0" encoding="utf-8"?>
<ds:datastoreItem xmlns:ds="http://schemas.openxmlformats.org/officeDocument/2006/customXml" ds:itemID="{4CFD09F3-4E80-4297-8485-3999BCE4BD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29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Theme67</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14</cp:revision>
  <dcterms:created xsi:type="dcterms:W3CDTF">2024-12-17T23:28:56Z</dcterms:created>
  <dcterms:modified xsi:type="dcterms:W3CDTF">2025-02-19T19:06:34Z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