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A925D-C81E-A8BC-2664-BB47ADBD08FC}" v="20" dt="2025-02-19T18:57:2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AE0B8601-4091-C130-68AE-B65F37E96E8C}"/>
    <pc:docChg chg="modSld">
      <pc:chgData name="Cathy Friesen" userId="S::cathy.friesen@operationworld.org::4b911d97-c06d-45ce-a5f8-d43e0fc64acb" providerId="AD" clId="Web-{AE0B8601-4091-C130-68AE-B65F37E96E8C}" dt="2025-01-05T01:37:02.818" v="2" actId="20577"/>
      <pc:docMkLst>
        <pc:docMk/>
      </pc:docMkLst>
      <pc:sldChg chg="modSp">
        <pc:chgData name="Cathy Friesen" userId="S::cathy.friesen@operationworld.org::4b911d97-c06d-45ce-a5f8-d43e0fc64acb" providerId="AD" clId="Web-{AE0B8601-4091-C130-68AE-B65F37E96E8C}" dt="2025-01-05T01:37:02.818" v="2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AE0B8601-4091-C130-68AE-B65F37E96E8C}" dt="2025-01-05T01:37:02.818" v="2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02CA925D-C81E-A8BC-2664-BB47ADBD08FC}"/>
    <pc:docChg chg="modSld">
      <pc:chgData name="John Friesen" userId="S::john.friesen@operationworld.org::9d3a757e-09a8-42a2-b315-fa47145d8ae5" providerId="AD" clId="Web-{02CA925D-C81E-A8BC-2664-BB47ADBD08FC}" dt="2025-02-19T18:57:16.010" v="17"/>
      <pc:docMkLst>
        <pc:docMk/>
      </pc:docMkLst>
      <pc:sldChg chg="modSp">
        <pc:chgData name="John Friesen" userId="S::john.friesen@operationworld.org::9d3a757e-09a8-42a2-b315-fa47145d8ae5" providerId="AD" clId="Web-{02CA925D-C81E-A8BC-2664-BB47ADBD08FC}" dt="2025-02-19T18:56:37.774" v="4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02CA925D-C81E-A8BC-2664-BB47ADBD08FC}" dt="2025-02-19T18:56:30.477" v="2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02CA925D-C81E-A8BC-2664-BB47ADBD08FC}" dt="2025-02-19T18:56:37.774" v="4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02CA925D-C81E-A8BC-2664-BB47ADBD08FC}" dt="2025-02-19T18:56:37.759" v="3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02CA925D-C81E-A8BC-2664-BB47ADBD08FC}" dt="2025-02-19T18:57:16.010" v="1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02CA925D-C81E-A8BC-2664-BB47ADBD08FC}" dt="2025-02-19T18:57:16.010" v="1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6727D807-5C65-F5CA-3676-CF029BFE94B8}"/>
    <pc:docChg chg="modSld">
      <pc:chgData name="John Friesen" userId="S::john.friesen@operationworld.org::9d3a757e-09a8-42a2-b315-fa47145d8ae5" providerId="AD" clId="Web-{6727D807-5C65-F5CA-3676-CF029BFE94B8}" dt="2025-02-06T17:36:48.178" v="12" actId="1076"/>
      <pc:docMkLst>
        <pc:docMk/>
      </pc:docMkLst>
      <pc:sldChg chg="modSp">
        <pc:chgData name="John Friesen" userId="S::john.friesen@operationworld.org::9d3a757e-09a8-42a2-b315-fa47145d8ae5" providerId="AD" clId="Web-{6727D807-5C65-F5CA-3676-CF029BFE94B8}" dt="2025-02-06T17:36:22.895" v="10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727D807-5C65-F5CA-3676-CF029BFE94B8}" dt="2025-02-06T17:36:22.895" v="10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6727D807-5C65-F5CA-3676-CF029BFE94B8}" dt="2025-02-06T17:36:48.178" v="12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6727D807-5C65-F5CA-3676-CF029BFE94B8}" dt="2025-02-06T17:36:48.178" v="12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24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509924" y="2705725"/>
            <a:ext cx="3362771" cy="1446550"/>
            <a:chOff x="6191250" y="2705725"/>
            <a:chExt cx="3362771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3627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BB000F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BB000F"/>
                  </a:solidFill>
                  <a:latin typeface="Trebuchet MS"/>
                </a:rPr>
                <a:t>KIRIBATI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002530"/>
            <a:chOff x="285750" y="285750"/>
            <a:chExt cx="6010275" cy="500253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903736219"/>
                </p:ext>
              </p:extLst>
            </p:nvPr>
          </p:nvGraphicFramePr>
          <p:xfrm>
            <a:off x="381000" y="857250"/>
            <a:ext cx="5819776" cy="443103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Tarawa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136,489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35.8 %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but I-Kiribati widely spoken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136/193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once-strong Congregational Church (Kiribati Protestant) is in slow decline and losing members to other groups. The theological college in Tarawa is not evangelical. Pray for a return to the Bible. Nominalism and syncretism with traditional spiritist practices are all too common.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3B62B-09AF-4F8B-8AED-B0301610CF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AFA180-26A7-4C5F-9CBA-B704BD098718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3.xml><?xml version="1.0" encoding="utf-8"?>
<ds:datastoreItem xmlns:ds="http://schemas.openxmlformats.org/officeDocument/2006/customXml" ds:itemID="{4EC5EA59-C139-4912-9B78-95675D28F7CA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20</cp:revision>
  <dcterms:created xsi:type="dcterms:W3CDTF">2024-12-17T23:28:56Z</dcterms:created>
  <dcterms:modified xsi:type="dcterms:W3CDTF">2025-02-19T18:57:34Z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