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6E8C1-4333-1118-0A4C-42268AACCCBF}" v="25" dt="2025-02-19T19:05:14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0636DFA6-3CD7-62DD-7784-BC16C658EA87}"/>
    <pc:docChg chg="modSld">
      <pc:chgData name="Cathy Friesen" userId="S::cathy.friesen@operationworld.org::4b911d97-c06d-45ce-a5f8-d43e0fc64acb" providerId="AD" clId="Web-{0636DFA6-3CD7-62DD-7784-BC16C658EA87}" dt="2025-01-05T01:36:32.340" v="1" actId="20577"/>
      <pc:docMkLst>
        <pc:docMk/>
      </pc:docMkLst>
      <pc:sldChg chg="modSp">
        <pc:chgData name="Cathy Friesen" userId="S::cathy.friesen@operationworld.org::4b911d97-c06d-45ce-a5f8-d43e0fc64acb" providerId="AD" clId="Web-{0636DFA6-3CD7-62DD-7784-BC16C658EA87}" dt="2025-01-05T01:36:32.340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0636DFA6-3CD7-62DD-7784-BC16C658EA87}" dt="2025-01-05T01:36:32.340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BB04851D-C1D7-E221-1E9C-5FA36E4F6AAE}"/>
    <pc:docChg chg="modSld">
      <pc:chgData name="John Friesen" userId="S::john.friesen@operationworld.org::9d3a757e-09a8-42a2-b315-fa47145d8ae5" providerId="AD" clId="Web-{BB04851D-C1D7-E221-1E9C-5FA36E4F6AAE}" dt="2025-02-06T17:34:55.036" v="1"/>
      <pc:docMkLst>
        <pc:docMk/>
      </pc:docMkLst>
      <pc:sldChg chg="modSp">
        <pc:chgData name="John Friesen" userId="S::john.friesen@operationworld.org::9d3a757e-09a8-42a2-b315-fa47145d8ae5" providerId="AD" clId="Web-{BB04851D-C1D7-E221-1E9C-5FA36E4F6AAE}" dt="2025-02-06T17:34:55.036" v="1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BB04851D-C1D7-E221-1E9C-5FA36E4F6AAE}" dt="2025-02-06T17:34:55.036" v="1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ason Mandryk" userId="69f238d9-e84d-44e5-aa58-b9aaca2cc301" providerId="ADAL" clId="{2B5CD592-133E-4FF0-BBC3-988ECF98F094}"/>
    <pc:docChg chg="modSld">
      <pc:chgData name="Jason Mandryk" userId="69f238d9-e84d-44e5-aa58-b9aaca2cc301" providerId="ADAL" clId="{2B5CD592-133E-4FF0-BBC3-988ECF98F094}" dt="2025-02-19T03:01:03.020" v="11" actId="14100"/>
      <pc:docMkLst>
        <pc:docMk/>
      </pc:docMkLst>
      <pc:sldChg chg="modSp mod">
        <pc:chgData name="Jason Mandryk" userId="69f238d9-e84d-44e5-aa58-b9aaca2cc301" providerId="ADAL" clId="{2B5CD592-133E-4FF0-BBC3-988ECF98F094}" dt="2025-02-19T03:00:54.936" v="10" actId="1076"/>
        <pc:sldMkLst>
          <pc:docMk/>
          <pc:sldMk cId="0" sldId="257"/>
        </pc:sldMkLst>
        <pc:spChg chg="mod">
          <ac:chgData name="Jason Mandryk" userId="69f238d9-e84d-44e5-aa58-b9aaca2cc301" providerId="ADAL" clId="{2B5CD592-133E-4FF0-BBC3-988ECF98F094}" dt="2025-02-19T03:00:45.711" v="8" actId="1076"/>
          <ac:spMkLst>
            <pc:docMk/>
            <pc:sldMk cId="0" sldId="257"/>
            <ac:spMk id="5" creationId="{00000000-0000-0000-0000-000000000000}"/>
          </ac:spMkLst>
        </pc:spChg>
        <pc:picChg chg="mod">
          <ac:chgData name="Jason Mandryk" userId="69f238d9-e84d-44e5-aa58-b9aaca2cc301" providerId="ADAL" clId="{2B5CD592-133E-4FF0-BBC3-988ECF98F094}" dt="2025-02-19T03:00:54.936" v="10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 mod">
        <pc:chgData name="Jason Mandryk" userId="69f238d9-e84d-44e5-aa58-b9aaca2cc301" providerId="ADAL" clId="{2B5CD592-133E-4FF0-BBC3-988ECF98F094}" dt="2025-02-19T03:01:03.020" v="11" actId="14100"/>
        <pc:sldMkLst>
          <pc:docMk/>
          <pc:sldMk cId="0" sldId="260"/>
        </pc:sldMkLst>
        <pc:spChg chg="mod">
          <ac:chgData name="Jason Mandryk" userId="69f238d9-e84d-44e5-aa58-b9aaca2cc301" providerId="ADAL" clId="{2B5CD592-133E-4FF0-BBC3-988ECF98F094}" dt="2025-02-19T03:01:03.020" v="11" actId="14100"/>
          <ac:spMkLst>
            <pc:docMk/>
            <pc:sldMk cId="0" sldId="260"/>
            <ac:spMk id="3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6CF6E8C1-4333-1118-0A4C-42268AACCCBF}"/>
    <pc:docChg chg="modSld">
      <pc:chgData name="John Friesen" userId="S::john.friesen@operationworld.org::9d3a757e-09a8-42a2-b315-fa47145d8ae5" providerId="AD" clId="Web-{6CF6E8C1-4333-1118-0A4C-42268AACCCBF}" dt="2025-02-19T19:05:02.111" v="21"/>
      <pc:docMkLst>
        <pc:docMk/>
      </pc:docMkLst>
      <pc:sldChg chg="modSp">
        <pc:chgData name="John Friesen" userId="S::john.friesen@operationworld.org::9d3a757e-09a8-42a2-b315-fa47145d8ae5" providerId="AD" clId="Web-{6CF6E8C1-4333-1118-0A4C-42268AACCCBF}" dt="2025-02-19T19:03:56.281" v="0" actId="14100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6CF6E8C1-4333-1118-0A4C-42268AACCCBF}" dt="2025-02-19T19:03:56.281" v="0" actId="14100"/>
          <ac:spMkLst>
            <pc:docMk/>
            <pc:sldMk cId="0" sldId="257"/>
            <ac:spMk id="5" creationId="{00000000-0000-0000-0000-000000000000}"/>
          </ac:spMkLst>
        </pc:spChg>
      </pc:sldChg>
      <pc:sldChg chg="modSp">
        <pc:chgData name="John Friesen" userId="S::john.friesen@operationworld.org::9d3a757e-09a8-42a2-b315-fa47145d8ae5" providerId="AD" clId="Web-{6CF6E8C1-4333-1118-0A4C-42268AACCCBF}" dt="2025-02-19T19:05:02.111" v="21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6CF6E8C1-4333-1118-0A4C-42268AACCCBF}" dt="2025-02-19T19:05:02.111" v="21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0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2" y="1524000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932612" y="2459504"/>
            <a:ext cx="3415915" cy="1938992"/>
            <a:chOff x="6932612" y="2459504"/>
            <a:chExt cx="3415915" cy="1938992"/>
          </a:xfrm>
        </p:grpSpPr>
        <p:sp>
          <p:nvSpPr>
            <p:cNvPr id="5" name="TextBox 4"/>
            <p:cNvSpPr txBox="1"/>
            <p:nvPr/>
          </p:nvSpPr>
          <p:spPr>
            <a:xfrm>
              <a:off x="6932612" y="2459504"/>
              <a:ext cx="3415915" cy="193899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 dirty="0">
                  <a:solidFill>
                    <a:srgbClr val="AA0000"/>
                  </a:solidFill>
                  <a:latin typeface="Trebuchet MS"/>
                </a:rPr>
                <a:t>PRAYING FOR
</a:t>
              </a:r>
              <a:r>
                <a:rPr lang="en-US" sz="8000" u="none" strike="noStrike" cap="none" spc="0" dirty="0">
                  <a:solidFill>
                    <a:srgbClr val="AA0000"/>
                  </a:solidFill>
                  <a:latin typeface="Trebuchet MS"/>
                </a:rPr>
                <a:t>KENYA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10250"/>
            <a:chOff x="285750" y="285750"/>
            <a:chExt cx="6010275" cy="581025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054099804"/>
                </p:ext>
              </p:extLst>
            </p:nvPr>
          </p:nvGraphicFramePr>
          <p:xfrm>
            <a:off x="381000" y="857250"/>
            <a:ext cx="5819776" cy="523875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Nairobi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57,532,493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30.6 %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39.2 %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English, Swahili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152/193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82.7 %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48.9 %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Christian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Kenya is stable at this time, but faces many threats. Ethnic groups clash violently over limited resources, which are themselves environmentally fragile. The fast-growing population, widespread poverty, spreading urban slums, and urgent need for land reform create tension in Kenyan society. Kenya shares borders with Somalia, Ethiopia, Uganda, and South Sudan - all notorious for upheaval. The political scene is fraught with tribalism and corruption. Pray for peace, for wise governance, and for practical, sustainable, long-term solutions that work for the whole of Kenya.
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723562" cy="59648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Kenya has a massive evangelical presence. Nearly 50% of the population are affiliated to evangelical churches, from Protestant, Independent, Anglican, and Catholic backgrounds! Pentecostals especially experienced rapid growth. Overall, 82% of Kenyans call themselves "Christian". Why then does Kenya have so much poverty, and such corruption? With so much corruption, terrorists and international drug traffickers use Kenya as a base. Pray for Christians to unite to oppose wrongdoing, and to promote policies that </a:t>
            </a:r>
            <a:r>
              <a:rPr lang="en-US" sz="2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honour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God. Kenya needs a just and honest government that will uplift the poor and punish the wicked.
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JM</PrayerPointComplete>
  </documentManagement>
</p:properties>
</file>

<file path=customXml/itemProps1.xml><?xml version="1.0" encoding="utf-8"?>
<ds:datastoreItem xmlns:ds="http://schemas.openxmlformats.org/officeDocument/2006/customXml" ds:itemID="{4BD5CD92-8F99-435E-8F02-531B44D30C9F}"/>
</file>

<file path=customXml/itemProps2.xml><?xml version="1.0" encoding="utf-8"?>
<ds:datastoreItem xmlns:ds="http://schemas.openxmlformats.org/officeDocument/2006/customXml" ds:itemID="{D3B58E59-5026-44C5-980B-B87054A0D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FAE108-7179-4F9C-BD2E-88D80FC28A34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Theme11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Jason Mandryk</cp:lastModifiedBy>
  <cp:revision>15</cp:revision>
  <dcterms:created xsi:type="dcterms:W3CDTF">2024-12-17T23:28:56Z</dcterms:created>
  <dcterms:modified xsi:type="dcterms:W3CDTF">2025-02-19T19:05:22Z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