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sldIdLst>
    <p:sldId id="256" r:id="rId5"/>
    <p:sldId id="257" r:id="rId6"/>
    <p:sldId id="258" r:id="rId7"/>
    <p:sldId id="259" r:id="rId8"/>
    <p:sldId id="260" r:id="rId9"/>
  </p:sldIdLst>
  <p:sldSz cx="12188825"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7ABC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5125F9-777A-FA73-16D8-15EEEA31C6B0}" v="73" dt="2025-02-19T20:34:00.048"/>
    <p1510:client id="{87B834EC-38BB-87C1-AD8C-B5A4F1E5AB74}" v="37" dt="2025-02-19T20:10:49.77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p:cViewPr>
        <p:scale>
          <a:sx n="100" d="100"/>
          <a:sy n="100" d="100"/>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Friesen" userId="S::john.friesen@operationworld.org::9d3a757e-09a8-42a2-b315-fa47145d8ae5" providerId="AD" clId="Web-{3FF0956B-05BA-FF27-ED91-5FE979E8C284}"/>
    <pc:docChg chg="modSld">
      <pc:chgData name="John Friesen" userId="S::john.friesen@operationworld.org::9d3a757e-09a8-42a2-b315-fa47145d8ae5" providerId="AD" clId="Web-{3FF0956B-05BA-FF27-ED91-5FE979E8C284}" dt="2025-02-06T17:33:48.219" v="8"/>
      <pc:docMkLst>
        <pc:docMk/>
      </pc:docMkLst>
      <pc:sldChg chg="modSp">
        <pc:chgData name="John Friesen" userId="S::john.friesen@operationworld.org::9d3a757e-09a8-42a2-b315-fa47145d8ae5" providerId="AD" clId="Web-{3FF0956B-05BA-FF27-ED91-5FE979E8C284}" dt="2025-02-06T17:33:48.219" v="8"/>
        <pc:sldMkLst>
          <pc:docMk/>
          <pc:sldMk cId="0" sldId="258"/>
        </pc:sldMkLst>
        <pc:graphicFrameChg chg="mod modGraphic">
          <ac:chgData name="John Friesen" userId="S::john.friesen@operationworld.org::9d3a757e-09a8-42a2-b315-fa47145d8ae5" providerId="AD" clId="Web-{3FF0956B-05BA-FF27-ED91-5FE979E8C284}" dt="2025-02-06T17:33:48.219" v="8"/>
          <ac:graphicFrameMkLst>
            <pc:docMk/>
            <pc:sldMk cId="0" sldId="258"/>
            <ac:graphicFrameMk id="5" creationId="{00000000-0000-0000-0000-000000000000}"/>
          </ac:graphicFrameMkLst>
        </pc:graphicFrameChg>
      </pc:sldChg>
    </pc:docChg>
  </pc:docChgLst>
  <pc:docChgLst>
    <pc:chgData name="Kyle Eipperle" userId="S::kyle.eipperle@operationworld.org::68089f80-fb19-4956-8e3e-044c3583140d" providerId="AD" clId="Web-{87B834EC-38BB-87C1-AD8C-B5A4F1E5AB74}"/>
    <pc:docChg chg="modSld">
      <pc:chgData name="Kyle Eipperle" userId="S::kyle.eipperle@operationworld.org::68089f80-fb19-4956-8e3e-044c3583140d" providerId="AD" clId="Web-{87B834EC-38BB-87C1-AD8C-B5A4F1E5AB74}" dt="2025-02-19T20:10:49.775" v="25" actId="1076"/>
      <pc:docMkLst>
        <pc:docMk/>
      </pc:docMkLst>
      <pc:sldChg chg="modSp">
        <pc:chgData name="Kyle Eipperle" userId="S::kyle.eipperle@operationworld.org::68089f80-fb19-4956-8e3e-044c3583140d" providerId="AD" clId="Web-{87B834EC-38BB-87C1-AD8C-B5A4F1E5AB74}" dt="2025-02-19T20:04:50.292" v="2" actId="14100"/>
        <pc:sldMkLst>
          <pc:docMk/>
          <pc:sldMk cId="0" sldId="257"/>
        </pc:sldMkLst>
        <pc:grpChg chg="mod">
          <ac:chgData name="Kyle Eipperle" userId="S::kyle.eipperle@operationworld.org::68089f80-fb19-4956-8e3e-044c3583140d" providerId="AD" clId="Web-{87B834EC-38BB-87C1-AD8C-B5A4F1E5AB74}" dt="2025-02-19T20:04:50.292" v="2" actId="14100"/>
          <ac:grpSpMkLst>
            <pc:docMk/>
            <pc:sldMk cId="0" sldId="257"/>
            <ac:grpSpMk id="4" creationId="{00000000-0000-0000-0000-000000000000}"/>
          </ac:grpSpMkLst>
        </pc:grpChg>
        <pc:picChg chg="mod">
          <ac:chgData name="Kyle Eipperle" userId="S::kyle.eipperle@operationworld.org::68089f80-fb19-4956-8e3e-044c3583140d" providerId="AD" clId="Web-{87B834EC-38BB-87C1-AD8C-B5A4F1E5AB74}" dt="2025-02-19T20:04:43.964" v="0" actId="1076"/>
          <ac:picMkLst>
            <pc:docMk/>
            <pc:sldMk cId="0" sldId="257"/>
            <ac:picMk id="2" creationId="{00000000-0000-0000-0000-000000000000}"/>
          </ac:picMkLst>
        </pc:picChg>
      </pc:sldChg>
      <pc:sldChg chg="modSp">
        <pc:chgData name="Kyle Eipperle" userId="S::kyle.eipperle@operationworld.org::68089f80-fb19-4956-8e3e-044c3583140d" providerId="AD" clId="Web-{87B834EC-38BB-87C1-AD8C-B5A4F1E5AB74}" dt="2025-02-19T20:05:10.309" v="6"/>
        <pc:sldMkLst>
          <pc:docMk/>
          <pc:sldMk cId="0" sldId="258"/>
        </pc:sldMkLst>
        <pc:graphicFrameChg chg="mod modGraphic">
          <ac:chgData name="Kyle Eipperle" userId="S::kyle.eipperle@operationworld.org::68089f80-fb19-4956-8e3e-044c3583140d" providerId="AD" clId="Web-{87B834EC-38BB-87C1-AD8C-B5A4F1E5AB74}" dt="2025-02-19T20:05:10.309" v="6"/>
          <ac:graphicFrameMkLst>
            <pc:docMk/>
            <pc:sldMk cId="0" sldId="258"/>
            <ac:graphicFrameMk id="5" creationId="{00000000-0000-0000-0000-000000000000}"/>
          </ac:graphicFrameMkLst>
        </pc:graphicFrameChg>
      </pc:sldChg>
      <pc:sldChg chg="modSp">
        <pc:chgData name="Kyle Eipperle" userId="S::kyle.eipperle@operationworld.org::68089f80-fb19-4956-8e3e-044c3583140d" providerId="AD" clId="Web-{87B834EC-38BB-87C1-AD8C-B5A4F1E5AB74}" dt="2025-02-19T20:09:05.834" v="19" actId="20577"/>
        <pc:sldMkLst>
          <pc:docMk/>
          <pc:sldMk cId="0" sldId="259"/>
        </pc:sldMkLst>
        <pc:spChg chg="mod">
          <ac:chgData name="Kyle Eipperle" userId="S::kyle.eipperle@operationworld.org::68089f80-fb19-4956-8e3e-044c3583140d" providerId="AD" clId="Web-{87B834EC-38BB-87C1-AD8C-B5A4F1E5AB74}" dt="2025-02-19T20:09:05.834" v="19" actId="20577"/>
          <ac:spMkLst>
            <pc:docMk/>
            <pc:sldMk cId="0" sldId="259"/>
            <ac:spMk id="3" creationId="{00000000-0000-0000-0000-000000000000}"/>
          </ac:spMkLst>
        </pc:spChg>
      </pc:sldChg>
      <pc:sldChg chg="addSp modSp">
        <pc:chgData name="Kyle Eipperle" userId="S::kyle.eipperle@operationworld.org::68089f80-fb19-4956-8e3e-044c3583140d" providerId="AD" clId="Web-{87B834EC-38BB-87C1-AD8C-B5A4F1E5AB74}" dt="2025-02-19T20:10:49.775" v="25" actId="1076"/>
        <pc:sldMkLst>
          <pc:docMk/>
          <pc:sldMk cId="0" sldId="260"/>
        </pc:sldMkLst>
        <pc:spChg chg="mod">
          <ac:chgData name="Kyle Eipperle" userId="S::kyle.eipperle@operationworld.org::68089f80-fb19-4956-8e3e-044c3583140d" providerId="AD" clId="Web-{87B834EC-38BB-87C1-AD8C-B5A4F1E5AB74}" dt="2025-02-19T20:10:49.760" v="24" actId="1076"/>
          <ac:spMkLst>
            <pc:docMk/>
            <pc:sldMk cId="0" sldId="260"/>
            <ac:spMk id="2" creationId="{00000000-0000-0000-0000-000000000000}"/>
          </ac:spMkLst>
        </pc:spChg>
        <pc:spChg chg="mod">
          <ac:chgData name="Kyle Eipperle" userId="S::kyle.eipperle@operationworld.org::68089f80-fb19-4956-8e3e-044c3583140d" providerId="AD" clId="Web-{87B834EC-38BB-87C1-AD8C-B5A4F1E5AB74}" dt="2025-02-19T20:10:49.775" v="25" actId="1076"/>
          <ac:spMkLst>
            <pc:docMk/>
            <pc:sldMk cId="0" sldId="260"/>
            <ac:spMk id="3" creationId="{00000000-0000-0000-0000-000000000000}"/>
          </ac:spMkLst>
        </pc:spChg>
        <pc:spChg chg="add">
          <ac:chgData name="Kyle Eipperle" userId="S::kyle.eipperle@operationworld.org::68089f80-fb19-4956-8e3e-044c3583140d" providerId="AD" clId="Web-{87B834EC-38BB-87C1-AD8C-B5A4F1E5AB74}" dt="2025-02-19T20:10:40.353" v="23"/>
          <ac:spMkLst>
            <pc:docMk/>
            <pc:sldMk cId="0" sldId="260"/>
            <ac:spMk id="4" creationId="{9CB5B617-AD4D-2FA8-F43F-A3B190891277}"/>
          </ac:spMkLst>
        </pc:spChg>
      </pc:sldChg>
    </pc:docChg>
  </pc:docChgLst>
  <pc:docChgLst>
    <pc:chgData name="John Friesen" userId="S::john.friesen@operationworld.org::9d3a757e-09a8-42a2-b315-fa47145d8ae5" providerId="AD" clId="Web-{185125F9-777A-FA73-16D8-15EEEA31C6B0}"/>
    <pc:docChg chg="modSld">
      <pc:chgData name="John Friesen" userId="S::john.friesen@operationworld.org::9d3a757e-09a8-42a2-b315-fa47145d8ae5" providerId="AD" clId="Web-{185125F9-777A-FA73-16D8-15EEEA31C6B0}" dt="2025-02-19T20:34:00.048" v="70"/>
      <pc:docMkLst>
        <pc:docMk/>
      </pc:docMkLst>
      <pc:sldChg chg="modSp">
        <pc:chgData name="John Friesen" userId="S::john.friesen@operationworld.org::9d3a757e-09a8-42a2-b315-fa47145d8ae5" providerId="AD" clId="Web-{185125F9-777A-FA73-16D8-15EEEA31C6B0}" dt="2025-02-19T20:32:51.561" v="0" actId="14100"/>
        <pc:sldMkLst>
          <pc:docMk/>
          <pc:sldMk cId="0" sldId="257"/>
        </pc:sldMkLst>
        <pc:spChg chg="mod">
          <ac:chgData name="John Friesen" userId="S::john.friesen@operationworld.org::9d3a757e-09a8-42a2-b315-fa47145d8ae5" providerId="AD" clId="Web-{185125F9-777A-FA73-16D8-15EEEA31C6B0}" dt="2025-02-19T20:32:51.561" v="0" actId="14100"/>
          <ac:spMkLst>
            <pc:docMk/>
            <pc:sldMk cId="0" sldId="257"/>
            <ac:spMk id="5" creationId="{00000000-0000-0000-0000-000000000000}"/>
          </ac:spMkLst>
        </pc:spChg>
      </pc:sldChg>
      <pc:sldChg chg="modSp">
        <pc:chgData name="John Friesen" userId="S::john.friesen@operationworld.org::9d3a757e-09a8-42a2-b315-fa47145d8ae5" providerId="AD" clId="Web-{185125F9-777A-FA73-16D8-15EEEA31C6B0}" dt="2025-02-19T20:34:00.048" v="70"/>
        <pc:sldMkLst>
          <pc:docMk/>
          <pc:sldMk cId="0" sldId="258"/>
        </pc:sldMkLst>
        <pc:graphicFrameChg chg="mod modGraphic">
          <ac:chgData name="John Friesen" userId="S::john.friesen@operationworld.org::9d3a757e-09a8-42a2-b315-fa47145d8ae5" providerId="AD" clId="Web-{185125F9-777A-FA73-16D8-15EEEA31C6B0}" dt="2025-02-19T20:34:00.048" v="70"/>
          <ac:graphicFrameMkLst>
            <pc:docMk/>
            <pc:sldMk cId="0" sldId="258"/>
            <ac:graphicFrameMk id="5" creationId="{00000000-0000-0000-0000-000000000000}"/>
          </ac:graphicFrameMkLst>
        </pc:graphicFrameChg>
      </pc:sldChg>
    </pc:docChg>
  </pc:docChgLst>
  <pc:docChgLst>
    <pc:chgData name="Cathy Friesen" userId="S::cathy.friesen@operationworld.org::4b911d97-c06d-45ce-a5f8-d43e0fc64acb" providerId="AD" clId="Web-{D1CE2E14-78D0-3DAE-784A-98ACD187EC47}"/>
    <pc:docChg chg="modSld">
      <pc:chgData name="Cathy Friesen" userId="S::cathy.friesen@operationworld.org::4b911d97-c06d-45ce-a5f8-d43e0fc64acb" providerId="AD" clId="Web-{D1CE2E14-78D0-3DAE-784A-98ACD187EC47}" dt="2025-01-05T01:35:54.260" v="1" actId="20577"/>
      <pc:docMkLst>
        <pc:docMk/>
      </pc:docMkLst>
      <pc:sldChg chg="modSp">
        <pc:chgData name="Cathy Friesen" userId="S::cathy.friesen@operationworld.org::4b911d97-c06d-45ce-a5f8-d43e0fc64acb" providerId="AD" clId="Web-{D1CE2E14-78D0-3DAE-784A-98ACD187EC47}" dt="2025-01-05T01:35:54.260" v="1" actId="20577"/>
        <pc:sldMkLst>
          <pc:docMk/>
          <pc:sldMk cId="0" sldId="257"/>
        </pc:sldMkLst>
        <pc:spChg chg="mod">
          <ac:chgData name="Cathy Friesen" userId="S::cathy.friesen@operationworld.org::4b911d97-c06d-45ce-a5f8-d43e0fc64acb" providerId="AD" clId="Web-{D1CE2E14-78D0-3DAE-784A-98ACD187EC47}" dt="2025-01-05T01:35:54.260" v="1" actId="20577"/>
          <ac:spMkLst>
            <pc:docMk/>
            <pc:sldMk cId="0" sldId="257"/>
            <ac:spMk id="5"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23494408" r:id="rId1"/>
  </p:sldLayoutIdLst>
  <p:txStyles>
    <p:titleStyle>
      <a:lvl1pPr algn="ctr">
        <a:defRPr sz="4400" kern="1200">
          <a:solidFill>
            <a:schemeClr val="lt1"/>
          </a:solidFill>
        </a:defRPr>
      </a:lvl1pPr>
      <a:extLst/>
    </p:titleStyle>
    <p:bodyStyle>
      <a:lvl1pPr indent="-324900" algn="ctr">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3714750" y="1771650"/>
          <a:ext cx="8477250" cy="5086350"/>
          <a:chOff x="3714750" y="1771650"/>
          <a:chExt cx="8477250" cy="5086350"/>
        </a:xfrm>
      </p:grpSpPr>
      <p:pic>
        <p:nvPicPr>
          <p:cNvPr id="2" name="Logo" descr="Logo"/>
          <p:cNvPicPr>
            <a:picLocks noChangeAspect="1"/>
          </p:cNvPicPr>
          <p:nvPr/>
        </p:nvPicPr>
        <p:blipFill>
          <a:blip r:embed="rId3"/>
          <a:stretch>
            <a:fillRect/>
          </a:stretch>
        </p:blipFill>
        <p:spPr>
          <a:xfrm>
            <a:off x="4667250" y="1771650"/>
            <a:ext cx="2857500" cy="2171700"/>
          </a:xfrm>
          <a:prstGeom prst="rect">
            <a:avLst/>
          </a:prstGeom>
          <a:noFill/>
        </p:spPr>
      </p:pic>
      <p:pic>
        <p:nvPicPr>
          <p:cNvPr id="3" name="Subtitle" descr="Subtitle"/>
          <p:cNvPicPr>
            <a:picLocks noChangeAspect="1"/>
          </p:cNvPicPr>
          <p:nvPr/>
        </p:nvPicPr>
        <p:blipFill>
          <a:blip r:embed="rId4"/>
          <a:stretch>
            <a:fillRect/>
          </a:stretch>
        </p:blipFill>
        <p:spPr>
          <a:xfrm>
            <a:off x="3714750" y="4324350"/>
            <a:ext cx="4762500" cy="7620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285750" y="285750"/>
          <a:ext cx="6191250" cy="4857750"/>
          <a:chOff x="285750" y="285750"/>
          <a:chExt cx="6191250" cy="4857750"/>
        </a:xfrm>
      </p:grpSpPr>
      <p:pic>
        <p:nvPicPr>
          <p:cNvPr id="2" name="Country Flag" descr="The country flag"/>
          <p:cNvPicPr>
            <a:picLocks noChangeAspect="1"/>
          </p:cNvPicPr>
          <p:nvPr/>
        </p:nvPicPr>
        <p:blipFill>
          <a:blip r:embed="rId3"/>
          <a:stretch>
            <a:fillRect/>
          </a:stretch>
        </p:blipFill>
        <p:spPr>
          <a:xfrm>
            <a:off x="808463" y="2000250"/>
            <a:ext cx="5715000" cy="2857500"/>
          </a:xfrm>
          <a:prstGeom prst="rect">
            <a:avLst/>
          </a:prstGeom>
          <a:noFill/>
        </p:spPr>
      </p:pic>
      <p:grpSp>
        <p:nvGrpSpPr>
          <p:cNvPr id="4" name="Group 3"/>
          <p:cNvGrpSpPr/>
          <p:nvPr/>
        </p:nvGrpSpPr>
        <p:grpSpPr>
          <a:xfrm>
            <a:off x="6713963" y="2705725"/>
            <a:ext cx="4767987" cy="1446550"/>
            <a:chOff x="6191250" y="2705725"/>
            <a:chExt cx="5074278" cy="1446550"/>
          </a:xfrm>
        </p:grpSpPr>
        <p:sp>
          <p:nvSpPr>
            <p:cNvPr id="5" name="TextBox 4"/>
            <p:cNvSpPr txBox="1"/>
            <p:nvPr/>
          </p:nvSpPr>
          <p:spPr>
            <a:xfrm>
              <a:off x="6191250" y="2705725"/>
              <a:ext cx="5074278" cy="1446550"/>
            </a:xfrm>
            <a:prstGeom prst="rect">
              <a:avLst/>
            </a:prstGeom>
            <a:noFill/>
          </p:spPr>
          <p:txBody>
            <a:bodyPr vert="horz" wrap="square" lIns="91440" tIns="45720" rIns="91440" bIns="45720" rtlCol="0" anchor="ctr" anchorCtr="1">
              <a:spAutoFit/>
            </a:bodyPr>
            <a:lstStyle/>
            <a:p>
              <a:pPr marL="0" marR="0" lvl="0" indent="0" algn="l" rtl="0" fontAlgn="ctr">
                <a:lnSpc>
                  <a:spcPct val="100000"/>
                </a:lnSpc>
                <a:spcBef>
                  <a:spcPts val="0"/>
                </a:spcBef>
                <a:spcAft>
                  <a:spcPts val="0"/>
                </a:spcAft>
              </a:pPr>
              <a:r>
                <a:rPr lang="en-US" sz="2800" u="none" strike="noStrike" cap="none" spc="0" dirty="0">
                  <a:solidFill>
                    <a:srgbClr val="47ABC2"/>
                  </a:solidFill>
                  <a:latin typeface="Trebuchet MS"/>
                </a:rPr>
                <a:t>PRAYING FOR
</a:t>
              </a:r>
              <a:r>
                <a:rPr lang="en-US" sz="6000" u="none" strike="noStrike" cap="none" spc="0" dirty="0">
                  <a:solidFill>
                    <a:srgbClr val="47ABC2"/>
                  </a:solidFill>
                  <a:latin typeface="Trebuchet MS"/>
                </a:rPr>
                <a:t>KAZAKHSTAN</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285750" y="285750"/>
          <a:ext cx="11896725" cy="6562725"/>
          <a:chOff x="285750" y="285750"/>
          <a:chExt cx="11896725" cy="6562725"/>
        </a:xfrm>
      </p:grpSpPr>
      <p:grpSp>
        <p:nvGrpSpPr>
          <p:cNvPr id="3" name="Group 2"/>
          <p:cNvGrpSpPr/>
          <p:nvPr/>
        </p:nvGrpSpPr>
        <p:grpSpPr>
          <a:xfrm>
            <a:off x="285750" y="285750"/>
            <a:ext cx="6010275" cy="6797040"/>
            <a:chOff x="285750" y="285750"/>
            <a:chExt cx="6010275" cy="6797040"/>
          </a:xfrm>
        </p:grpSpPr>
        <p:sp>
          <p:nvSpPr>
            <p:cNvPr id="4" name="TextBox 3"/>
            <p:cNvSpPr txBox="1"/>
            <p:nvPr/>
          </p:nvSpPr>
          <p:spPr>
            <a:xfrm>
              <a:off x="285750" y="285750"/>
              <a:ext cx="6010275" cy="571500"/>
            </a:xfrm>
            <a:prstGeom prst="rect">
              <a:avLst/>
            </a:prstGeom>
            <a:noFill/>
          </p:spPr>
          <p:txBody>
            <a:bodyPr vert="horz" lIns="91440" tIns="45720" rIns="91440" bIns="45720" rtlCol="0" anchor="t" anchorCtr="0">
              <a:spAutoFit/>
            </a:bodyPr>
            <a:lstStyle/>
            <a:p>
              <a:pPr marL="0" marR="0" lvl="0" indent="0" algn="l" rtl="0" fontAlgn="t">
                <a:lnSpc>
                  <a:spcPct val="100000"/>
                </a:lnSpc>
                <a:spcBef>
                  <a:spcPts val="0"/>
                </a:spcBef>
                <a:spcAft>
                  <a:spcPts val="0"/>
                </a:spcAft>
              </a:pPr>
              <a:r>
                <a:rPr lang="en-US" sz="4000" u="none" strike="noStrike" cap="none" spc="0">
                  <a:solidFill>
                    <a:srgbClr val="FFFFFF">
                      <a:alpha val="100000"/>
                    </a:srgbClr>
                  </a:solidFill>
                  <a:latin typeface="Trebuchet MS"/>
                </a:rPr>
                <a:t>KEY STATS</a:t>
              </a:r>
            </a:p>
          </p:txBody>
        </p:sp>
        <p:graphicFrame>
          <p:nvGraphicFramePr>
            <p:cNvPr id="5" name="Table 4"/>
            <p:cNvGraphicFramePr>
              <a:graphicFrameLocks noGrp="1"/>
            </p:cNvGraphicFramePr>
            <p:nvPr>
              <p:extLst>
                <p:ext uri="{D42A27DB-BD31-4B8C-83A1-F6EECF244321}">
                  <p14:modId xmlns:p14="http://schemas.microsoft.com/office/powerpoint/2010/main" val="3434381558"/>
                </p:ext>
              </p:extLst>
            </p:nvPr>
          </p:nvGraphicFramePr>
          <p:xfrm>
            <a:off x="381000" y="857250"/>
            <a:ext cx="5819776" cy="6225540"/>
          </p:xfrm>
          <a:graphic>
            <a:graphicData uri="http://schemas.openxmlformats.org/drawingml/2006/table">
              <a:tbl>
                <a:tblPr firstRow="1" bandRow="1"/>
                <a:tblGrid>
                  <a:gridCol w="2909888">
                    <a:extLst>
                      <a:ext uri="{9D8B030D-6E8A-4147-A177-3AD203B41FA5}">
                        <a16:colId xmlns:a16="http://schemas.microsoft.com/office/drawing/2014/main" val="20000"/>
                      </a:ext>
                    </a:extLst>
                  </a:gridCol>
                  <a:gridCol w="2909888">
                    <a:extLst>
                      <a:ext uri="{9D8B030D-6E8A-4147-A177-3AD203B41FA5}">
                        <a16:colId xmlns:a16="http://schemas.microsoft.com/office/drawing/2014/main" val="20001"/>
                      </a:ext>
                    </a:extLst>
                  </a:gridCol>
                </a:tblGrid>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Capital: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Astana</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1"/>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Population: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a:lnSpc>
                            <a:spcPct val="100000"/>
                          </a:lnSpc>
                          <a:spcBef>
                            <a:spcPts val="0"/>
                          </a:spcBef>
                          <a:spcAft>
                            <a:spcPts val="0"/>
                          </a:spcAft>
                          <a:buNone/>
                        </a:pPr>
                        <a:r>
                          <a:rPr lang="en-US" sz="2400" b="0" i="0" u="none" strike="noStrike" cap="none" spc="0" noProof="0" dirty="0">
                            <a:solidFill>
                              <a:srgbClr val="FFFFFF"/>
                            </a:solidFill>
                            <a:latin typeface="Verdana"/>
                          </a:rPr>
                          <a:t>20,843,755</a:t>
                        </a:r>
                        <a:endParaRPr lang="en-US" dirty="0">
                          <a:latin typeface="Verdan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2"/>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Official Language: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Kazakh, Russian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5"/>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Languages: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43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6"/>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HDI Ranking:</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a:solidFill>
                              <a:srgbClr val="FFFFFF"/>
                            </a:solidFill>
                            <a:latin typeface="Verdana"/>
                          </a:rPr>
                          <a:t>56/193</a:t>
                        </a:r>
                        <a:endParaRPr lang="en-US" sz="2400" u="none" strike="noStrike" cap="none" spc="0" dirty="0">
                          <a:solidFill>
                            <a:srgbClr val="FFFFFF"/>
                          </a:solidFill>
                          <a:latin typeface="Verdan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9"/>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Christian: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12.2 %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0"/>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Evangelical: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0.7 %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1"/>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Largest Religion: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Muslim</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2"/>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Largest Religion: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53.7 %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3"/>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Unevangelized:</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32 %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6"/>
                    </a:ext>
                  </a:extLst>
                </a:tr>
                <a:tr h="476250">
                  <a:tc>
                    <a:txBody>
                      <a:bodyPr/>
                      <a:lstStyle/>
                      <a:p>
                        <a:pPr marL="0" lvl="0" indent="0" algn="l">
                          <a:lnSpc>
                            <a:spcPct val="100000"/>
                          </a:lnSpc>
                          <a:spcBef>
                            <a:spcPts val="0"/>
                          </a:spcBef>
                          <a:spcAft>
                            <a:spcPts val="0"/>
                          </a:spcAft>
                          <a:buNone/>
                        </a:pPr>
                        <a:r>
                          <a:rPr lang="en-US" sz="2400" u="none" strike="noStrike" cap="none" spc="0">
                            <a:solidFill>
                              <a:srgbClr val="D6E7F5"/>
                            </a:solidFill>
                            <a:latin typeface="Verdana"/>
                          </a:rPr>
                          <a:t>Persecution Ranking:</a:t>
                        </a:r>
                        <a:endParaRPr lang="en-US" sz="2400" u="none" strike="noStrike" cap="none" spc="0" dirty="0">
                          <a:solidFill>
                            <a:srgbClr val="D6E7F5"/>
                          </a:solidFill>
                          <a:latin typeface="Verdana"/>
                        </a:endParaRPr>
                      </a:p>
                    </a:txBody>
                    <a:tcPr marL="0" marR="0" marT="0" marB="0" anchor="ctr">
                      <a:lnL w="0">
                        <a:noFill/>
                      </a:lnL>
                      <a:lnR w="0">
                        <a:noFill/>
                      </a:lnR>
                      <a:lnT w="0">
                        <a:noFill/>
                      </a:lnT>
                      <a:lnB w="0">
                        <a:noFill/>
                      </a:lnB>
                      <a:lnTlToBr w="0">
                        <a:noFill/>
                      </a:lnTlToBr>
                      <a:lnBlToTr w="0">
                        <a:noFill/>
                      </a:lnBlToTr>
                      <a:noFill/>
                    </a:tcPr>
                  </a:tc>
                  <a:tc>
                    <a:txBody>
                      <a:bodyPr/>
                      <a:lstStyle/>
                      <a:p>
                        <a:pPr marL="0" lvl="0" indent="0" algn="l">
                          <a:lnSpc>
                            <a:spcPct val="100000"/>
                          </a:lnSpc>
                          <a:spcBef>
                            <a:spcPts val="0"/>
                          </a:spcBef>
                          <a:spcAft>
                            <a:spcPts val="0"/>
                          </a:spcAft>
                          <a:buNone/>
                        </a:pPr>
                        <a:r>
                          <a:rPr lang="en-US" sz="2400" u="none" strike="noStrike" cap="none" spc="0">
                            <a:solidFill>
                              <a:srgbClr val="FFFFFF"/>
                            </a:solidFill>
                            <a:latin typeface="Verdana"/>
                          </a:rPr>
                          <a:t>38/50</a:t>
                        </a:r>
                        <a:endParaRPr lang="en-US" sz="2400" u="none" strike="noStrike" cap="none" spc="0" dirty="0">
                          <a:solidFill>
                            <a:srgbClr val="FFFFFF"/>
                          </a:solidFill>
                          <a:latin typeface="Verdana"/>
                        </a:endParaRPr>
                      </a:p>
                    </a:txBody>
                    <a:tcPr marL="0" marR="0" marT="0" marB="0" anchor="ctr">
                      <a:lnL w="0">
                        <a:noFill/>
                      </a:lnL>
                      <a:lnR w="0">
                        <a:noFill/>
                      </a:lnR>
                      <a:lnT w="0">
                        <a:noFill/>
                      </a:lnT>
                      <a:lnB w="0">
                        <a:noFill/>
                      </a:lnB>
                      <a:lnTlToBr w="0">
                        <a:noFill/>
                      </a:lnTlToBr>
                      <a:lnBlToTr w="0">
                        <a:noFill/>
                      </a:lnBlToTr>
                      <a:noFill/>
                    </a:tcPr>
                  </a:tc>
                  <a:extLst>
                    <a:ext uri="{0D108BD9-81ED-4DB2-BD59-A6C34878D82A}">
                      <a16:rowId xmlns:a16="http://schemas.microsoft.com/office/drawing/2014/main" val="3974144638"/>
                    </a:ext>
                  </a:extLst>
                </a:tr>
                <a:tr h="476250">
                  <a:tc>
                    <a:txBody>
                      <a:bodyPr/>
                      <a:lstStyle/>
                      <a:p>
                        <a:pPr marL="0" lvl="0" indent="0" algn="l">
                          <a:lnSpc>
                            <a:spcPct val="100000"/>
                          </a:lnSpc>
                          <a:spcBef>
                            <a:spcPts val="0"/>
                          </a:spcBef>
                          <a:spcAft>
                            <a:spcPts val="0"/>
                          </a:spcAft>
                          <a:buNone/>
                        </a:pPr>
                        <a:endParaRPr lang="en-US" sz="2400" u="none" strike="noStrike" cap="none" spc="0" dirty="0">
                          <a:solidFill>
                            <a:srgbClr val="D6E7F5"/>
                          </a:solidFill>
                          <a:latin typeface="Verdana"/>
                        </a:endParaRPr>
                      </a:p>
                    </a:txBody>
                    <a:tcPr marL="0" marR="0" marT="0" marB="0" anchor="ctr">
                      <a:lnL w="0">
                        <a:noFill/>
                      </a:lnL>
                      <a:lnR w="0">
                        <a:noFill/>
                      </a:lnR>
                      <a:lnT w="0">
                        <a:noFill/>
                      </a:lnT>
                      <a:lnB w="0">
                        <a:noFill/>
                      </a:lnB>
                      <a:lnTlToBr w="0">
                        <a:noFill/>
                      </a:lnTlToBr>
                      <a:lnBlToTr w="0">
                        <a:noFill/>
                      </a:lnBlToTr>
                      <a:noFill/>
                    </a:tcPr>
                  </a:tc>
                  <a:tc>
                    <a:txBody>
                      <a:bodyPr/>
                      <a:lstStyle/>
                      <a:p>
                        <a:pPr marL="0" lvl="0" indent="0" algn="l">
                          <a:lnSpc>
                            <a:spcPct val="100000"/>
                          </a:lnSpc>
                          <a:spcBef>
                            <a:spcPts val="0"/>
                          </a:spcBef>
                          <a:spcAft>
                            <a:spcPts val="0"/>
                          </a:spcAft>
                          <a:buNone/>
                        </a:pPr>
                        <a:endParaRPr lang="en-US" sz="2400" u="none" strike="noStrike" cap="none" spc="0" dirty="0">
                          <a:solidFill>
                            <a:srgbClr val="FFFFFF"/>
                          </a:solidFill>
                          <a:latin typeface="Verdana"/>
                        </a:endParaRPr>
                      </a:p>
                    </a:txBody>
                    <a:tcPr marL="0" marR="0" marT="0" marB="0" anchor="ctr">
                      <a:lnL w="0">
                        <a:noFill/>
                      </a:lnL>
                      <a:lnR w="0">
                        <a:noFill/>
                      </a:lnR>
                      <a:lnT w="0">
                        <a:noFill/>
                      </a:lnT>
                      <a:lnB w="0">
                        <a:noFill/>
                      </a:lnB>
                      <a:lnTlToBr w="0">
                        <a:noFill/>
                      </a:lnTlToBr>
                      <a:lnBlToTr w="0">
                        <a:noFill/>
                      </a:lnBlToTr>
                      <a:noFill/>
                    </a:tcPr>
                  </a:tc>
                  <a:extLst>
                    <a:ext uri="{0D108BD9-81ED-4DB2-BD59-A6C34878D82A}">
                      <a16:rowId xmlns:a16="http://schemas.microsoft.com/office/drawing/2014/main" val="4100497369"/>
                    </a:ext>
                  </a:extLst>
                </a:tr>
              </a:tbl>
            </a:graphicData>
          </a:graphic>
        </p:graphicFrame>
      </p:grpSp>
      <p:pic>
        <p:nvPicPr>
          <p:cNvPr id="6" name="Locator Map" descr="Locator"/>
          <p:cNvPicPr>
            <a:picLocks noChangeAspect="1"/>
          </p:cNvPicPr>
          <p:nvPr/>
        </p:nvPicPr>
        <p:blipFill>
          <a:blip r:embed="rId3"/>
          <a:stretch>
            <a:fillRect/>
          </a:stretch>
        </p:blipFill>
        <p:spPr>
          <a:xfrm>
            <a:off x="6486525" y="285750"/>
            <a:ext cx="5410200" cy="3038475"/>
          </a:xfrm>
          <a:prstGeom prst="rect">
            <a:avLst/>
          </a:prstGeom>
          <a:noFill/>
        </p:spPr>
      </p:pic>
      <p:pic>
        <p:nvPicPr>
          <p:cNvPr id="7" name="Detailed Map" descr="Detailed"/>
          <p:cNvPicPr>
            <a:picLocks noChangeAspect="1"/>
          </p:cNvPicPr>
          <p:nvPr/>
        </p:nvPicPr>
        <p:blipFill>
          <a:blip r:embed="rId4"/>
          <a:stretch>
            <a:fillRect/>
          </a:stretch>
        </p:blipFill>
        <p:spPr>
          <a:xfrm>
            <a:off x="6486525" y="3524250"/>
            <a:ext cx="5410200" cy="3038475"/>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762000" y="381000"/>
          <a:ext cx="11430000" cy="6477000"/>
          <a:chOff x="762000" y="381000"/>
          <a:chExt cx="11430000" cy="6477000"/>
        </a:xfrm>
      </p:grpSpPr>
      <p:sp>
        <p:nvSpPr>
          <p:cNvPr id="2" name="TextBox 1"/>
          <p:cNvSpPr txBox="1"/>
          <p:nvPr/>
        </p:nvSpPr>
        <p:spPr>
          <a:xfrm>
            <a:off x="762000" y="381000"/>
            <a:ext cx="10668000" cy="571500"/>
          </a:xfrm>
          <a:prstGeom prst="rect">
            <a:avLst/>
          </a:prstGeom>
          <a:noFill/>
        </p:spPr>
        <p:txBody>
          <a:bodyPr vert="horz" lIns="91440" tIns="45720" rIns="91440" bIns="45720" rtlCol="0" anchorCtr="0">
            <a:spAutoFit/>
          </a:bodyPr>
          <a:lstStyle/>
          <a:p>
            <a:pPr marL="0" marR="0" lvl="0" indent="0" algn="l" rtl="0" fontAlgn="base">
              <a:lnSpc>
                <a:spcPct val="100000"/>
              </a:lnSpc>
              <a:spcBef>
                <a:spcPts val="0"/>
              </a:spcBef>
              <a:spcAft>
                <a:spcPts val="0"/>
              </a:spcAft>
            </a:pPr>
            <a:r>
              <a:rPr lang="en-US" sz="3600" u="none" strike="noStrike" cap="none" spc="0">
                <a:solidFill>
                  <a:srgbClr val="000000">
                    <a:alpha val="100000"/>
                  </a:srgbClr>
                </a:solidFill>
                <a:latin typeface="Trebuchet MS"/>
              </a:rPr>
              <a:t>FOR PRAYER</a:t>
            </a:r>
          </a:p>
        </p:txBody>
      </p:sp>
      <p:sp>
        <p:nvSpPr>
          <p:cNvPr id="3" name="TextBox 2"/>
          <p:cNvSpPr txBox="1"/>
          <p:nvPr/>
        </p:nvSpPr>
        <p:spPr>
          <a:xfrm>
            <a:off x="781050" y="1028700"/>
            <a:ext cx="10648950" cy="5426229"/>
          </a:xfrm>
          <a:prstGeom prst="rect">
            <a:avLst/>
          </a:prstGeom>
          <a:noFill/>
        </p:spPr>
        <p:txBody>
          <a:bodyPr vert="horz" lIns="91440" tIns="45720" rIns="91440" bIns="45720" rtlCol="0" anchor="t" anchorCtr="0">
            <a:spAutoFit/>
          </a:bodyPr>
          <a:lstStyle/>
          <a:p>
            <a:pPr fontAlgn="base">
              <a:lnSpc>
                <a:spcPct val="125000"/>
              </a:lnSpc>
            </a:pPr>
            <a:r>
              <a:rPr lang="en-US" sz="2800" u="none" strike="noStrike" cap="none" spc="0" dirty="0">
                <a:solidFill>
                  <a:srgbClr val="000000">
                    <a:alpha val="100000"/>
                  </a:srgbClr>
                </a:solidFill>
                <a:latin typeface="Trebuchet MS"/>
              </a:rPr>
              <a:t>Kazakhstan has abundant natural resources, but too much of this wealth remains in the possession of the powerful elite. Kazakhstan's first president ruled as an autocrat for nearly 30 years</a:t>
            </a:r>
            <a:r>
              <a:rPr lang="en-US" sz="2800" dirty="0">
                <a:solidFill>
                  <a:srgbClr val="000000">
                    <a:alpha val="100000"/>
                  </a:srgbClr>
                </a:solidFill>
                <a:latin typeface="Trebuchet MS"/>
              </a:rPr>
              <a:t>.</a:t>
            </a:r>
            <a:r>
              <a:rPr lang="en-US" sz="2800" u="none" strike="noStrike" cap="none" spc="0" dirty="0">
                <a:solidFill>
                  <a:srgbClr val="000000">
                    <a:alpha val="100000"/>
                  </a:srgbClr>
                </a:solidFill>
                <a:latin typeface="Trebuchet MS"/>
              </a:rPr>
              <a:t> After</a:t>
            </a:r>
            <a:r>
              <a:rPr lang="en-US" sz="2800" dirty="0">
                <a:solidFill>
                  <a:srgbClr val="000000">
                    <a:alpha val="100000"/>
                  </a:srgbClr>
                </a:solidFill>
                <a:latin typeface="Trebuchet MS"/>
              </a:rPr>
              <a:t> anti-government protests and</a:t>
            </a:r>
            <a:r>
              <a:rPr lang="en-US" sz="2800" u="none" strike="noStrike" cap="none" spc="0" dirty="0">
                <a:solidFill>
                  <a:srgbClr val="000000">
                    <a:alpha val="100000"/>
                  </a:srgbClr>
                </a:solidFill>
                <a:latin typeface="Trebuchet MS"/>
              </a:rPr>
              <a:t> a new president, the country </a:t>
            </a:r>
            <a:r>
              <a:rPr lang="en-US" sz="2800" dirty="0">
                <a:solidFill>
                  <a:srgbClr val="000000">
                    <a:alpha val="100000"/>
                  </a:srgbClr>
                </a:solidFill>
                <a:latin typeface="Trebuchet MS"/>
              </a:rPr>
              <a:t>can</a:t>
            </a:r>
            <a:r>
              <a:rPr lang="en-US" sz="2800" u="none" strike="noStrike" cap="none" spc="0" dirty="0">
                <a:solidFill>
                  <a:srgbClr val="000000">
                    <a:alpha val="100000"/>
                  </a:srgbClr>
                </a:solidFill>
                <a:latin typeface="Trebuchet MS"/>
              </a:rPr>
              <a:t> establish a new course. The new leader may continue to take Kazakhstan beyond its autocratic past or fall back into those familiar patterns. Pray for the Kazakh people to have leadership that governs as a servant to its citizens, that is free from corruption, and that uses the nation's vast wealth for the benefit of all.</a:t>
            </a:r>
            <a:endParaRPr lang="en-US">
              <a:ea typeface="Calibri"/>
              <a:cs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762000" y="381000"/>
          <a:ext cx="11430000" cy="6477000"/>
          <a:chOff x="762000" y="381000"/>
          <a:chExt cx="11430000" cy="6477000"/>
        </a:xfrm>
      </p:grpSpPr>
      <p:sp>
        <p:nvSpPr>
          <p:cNvPr id="2" name="TextBox 1"/>
          <p:cNvSpPr txBox="1"/>
          <p:nvPr/>
        </p:nvSpPr>
        <p:spPr>
          <a:xfrm>
            <a:off x="762000" y="324476"/>
            <a:ext cx="10668000" cy="571500"/>
          </a:xfrm>
          <a:prstGeom prst="rect">
            <a:avLst/>
          </a:prstGeom>
          <a:noFill/>
        </p:spPr>
        <p:txBody>
          <a:bodyPr vert="horz" lIns="91440" tIns="45720" rIns="91440" bIns="45720" rtlCol="0" anchorCtr="0">
            <a:spAutoFit/>
          </a:bodyPr>
          <a:lstStyle/>
          <a:p>
            <a:pPr marL="0" marR="0" lvl="0" indent="0" algn="l" rtl="0" fontAlgn="base">
              <a:lnSpc>
                <a:spcPct val="100000"/>
              </a:lnSpc>
              <a:spcBef>
                <a:spcPts val="0"/>
              </a:spcBef>
              <a:spcAft>
                <a:spcPts val="0"/>
              </a:spcAft>
            </a:pPr>
            <a:r>
              <a:rPr lang="en-US" sz="3600" u="none" strike="noStrike" cap="none" spc="0">
                <a:solidFill>
                  <a:srgbClr val="000000">
                    <a:alpha val="100000"/>
                  </a:srgbClr>
                </a:solidFill>
                <a:latin typeface="Trebuchet MS"/>
              </a:rPr>
              <a:t>FOR PRAYER</a:t>
            </a:r>
          </a:p>
        </p:txBody>
      </p:sp>
      <p:sp>
        <p:nvSpPr>
          <p:cNvPr id="3" name="TextBox 2"/>
          <p:cNvSpPr txBox="1"/>
          <p:nvPr/>
        </p:nvSpPr>
        <p:spPr>
          <a:xfrm>
            <a:off x="766677" y="885912"/>
            <a:ext cx="10634576" cy="5426229"/>
          </a:xfrm>
          <a:prstGeom prst="rect">
            <a:avLst/>
          </a:prstGeom>
          <a:noFill/>
        </p:spPr>
        <p:txBody>
          <a:bodyPr vert="horz" wrap="square" lIns="91440" tIns="45720" rIns="91440" bIns="45720" rtlCol="0" anchor="t" anchorCtr="0">
            <a:spAutoFit/>
          </a:bodyPr>
          <a:lstStyle/>
          <a:p>
            <a:pPr marL="0" marR="0" lvl="0" indent="0" algn="l" rtl="0" fontAlgn="base">
              <a:lnSpc>
                <a:spcPct val="125000"/>
              </a:lnSpc>
              <a:spcBef>
                <a:spcPts val="0"/>
              </a:spcBef>
              <a:spcAft>
                <a:spcPts val="0"/>
              </a:spcAft>
            </a:pPr>
            <a:r>
              <a:rPr lang="en-US" sz="2800" u="none" strike="noStrike" cap="none" spc="0" dirty="0">
                <a:solidFill>
                  <a:srgbClr val="000000">
                    <a:alpha val="100000"/>
                  </a:srgbClr>
                </a:solidFill>
                <a:latin typeface="Trebuchet MS"/>
              </a:rPr>
              <a:t>Some people say that "to be a Kazakh is to be a Muslim". Most Kazakhs follow a version of Islam strongly influenced by shamans and indigenous practices. Other Muslim countries invest huge amounts of money to send Muslim missionaries to Kazakhstan. They successfully convert even some ethnic Russians to Islam. After the Soviet Union broke up, the number of mosques grew from 46 (1989) to 2300 (2020)! The government works to keep Islam moderate, and Kazakhstan is the only Central Asian state where Islam is not accorded special status. Pray for freedom from historic spiritual bondages.</a:t>
            </a:r>
          </a:p>
        </p:txBody>
      </p:sp>
      <p:sp>
        <p:nvSpPr>
          <p:cNvPr id="4" name="TextBox 3">
            <a:extLst>
              <a:ext uri="{FF2B5EF4-FFF2-40B4-BE49-F238E27FC236}">
                <a16:creationId xmlns:a16="http://schemas.microsoft.com/office/drawing/2014/main" id="{9CB5B617-AD4D-2FA8-F43F-A3B190891277}"/>
              </a:ext>
            </a:extLst>
          </p:cNvPr>
          <p:cNvSpPr txBox="1"/>
          <p:nvPr/>
        </p:nvSpPr>
        <p:spPr>
          <a:xfrm>
            <a:off x="782638" y="6322368"/>
            <a:ext cx="8841754"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i="1" dirty="0">
                <a:solidFill>
                  <a:srgbClr val="000000">
                    <a:alpha val="100000"/>
                  </a:srgbClr>
                </a:solidFill>
                <a:latin typeface="Trebuchet MS"/>
              </a:rPr>
              <a:t>Want to know more? Go to </a:t>
            </a:r>
            <a:r>
              <a:rPr lang="en-GB" sz="2400" i="1" dirty="0">
                <a:solidFill>
                  <a:srgbClr val="0C5373"/>
                </a:solidFill>
                <a:latin typeface="Trebuchet MS"/>
              </a:rPr>
              <a:t>www.operationworld.org </a:t>
            </a:r>
          </a:p>
        </p:txBody>
      </p:sp>
    </p:spTree>
  </p:cSld>
  <p:clrMapOvr>
    <a:masterClrMapping/>
  </p:clrMapOvr>
</p:sld>
</file>

<file path=ppt/theme/theme1.xml><?xml version="1.0" encoding="utf-8"?>
<a:theme xmlns:a="http://schemas.openxmlformats.org/drawingml/2006/main" name="Theme15">
  <a:themeElements>
    <a:clrScheme name="Theme15">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15">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15">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D391B6711B742438F4A8FEB217A1DB3" ma:contentTypeVersion="23" ma:contentTypeDescription="Create a new document." ma:contentTypeScope="" ma:versionID="bb8048d7f3765f89b50f4933f61db56f">
  <xsd:schema xmlns:xsd="http://www.w3.org/2001/XMLSchema" xmlns:xs="http://www.w3.org/2001/XMLSchema" xmlns:p="http://schemas.microsoft.com/office/2006/metadata/properties" xmlns:ns2="e622a21f-0843-4281-b01b-d904a5116e4d" xmlns:ns3="6fe6c2fc-9a1c-4610-984d-8f6c1caa6b79" xmlns:ns4="74f51257-71be-4f2b-bc11-d6336f9e2f35" targetNamespace="http://schemas.microsoft.com/office/2006/metadata/properties" ma:root="true" ma:fieldsID="6b16db5529b2157b468f638d049c8c0b" ns2:_="" ns3:_="" ns4:_="">
    <xsd:import namespace="e622a21f-0843-4281-b01b-d904a5116e4d"/>
    <xsd:import namespace="6fe6c2fc-9a1c-4610-984d-8f6c1caa6b79"/>
    <xsd:import namespace="74f51257-71be-4f2b-bc11-d6336f9e2f3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lcf76f155ced4ddcb4097134ff3c332f" minOccurs="0"/>
                <xsd:element ref="ns4:TaxCatchAll" minOccurs="0"/>
                <xsd:element ref="ns3:MediaServiceOCR" minOccurs="0"/>
                <xsd:element ref="ns3:MediaServiceGenerationTime" minOccurs="0"/>
                <xsd:element ref="ns3:MediaServiceEventHashCode" minOccurs="0"/>
                <xsd:element ref="ns3:MediaServiceObjectDetectorVersions" minOccurs="0"/>
                <xsd:element ref="ns3:MediaServiceSearchProperties" minOccurs="0"/>
                <xsd:element ref="ns4:SharedWithUsers" minOccurs="0"/>
                <xsd:element ref="ns4:SharedWithDetails" minOccurs="0"/>
                <xsd:element ref="ns3:MediaServiceDateTaken" minOccurs="0"/>
                <xsd:element ref="ns3:_x0032_025Updates" minOccurs="0"/>
                <xsd:element ref="ns3:StatsUpdateApplied" minOccurs="0"/>
                <xsd:element ref="ns3:PrayerPointComplet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22a21f-0843-4281-b01b-d904a5116e4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fe6c2fc-9a1c-4610-984d-8f6c1caa6b79" elementFormDefault="qualified">
    <xsd:import namespace="http://schemas.microsoft.com/office/2006/documentManagement/types"/>
    <xsd:import namespace="http://schemas.microsoft.com/office/infopath/2007/PartnerControls"/>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37648ca8-7ee5-45d1-ad9c-7a0e68229311"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2" nillable="true" ma:displayName="MediaServiceDateTaken" ma:hidden="true" ma:indexed="true" ma:internalName="MediaServiceDateTaken" ma:readOnly="true">
      <xsd:simpleType>
        <xsd:restriction base="dms:Text"/>
      </xsd:simpleType>
    </xsd:element>
    <xsd:element name="_x0032_025Updates" ma:index="23" nillable="true" ma:displayName="2025 Updates" ma:description="2025 APP Update Applied" ma:format="Dropdown" ma:internalName="_x0032_025Updates">
      <xsd:simpleType>
        <xsd:restriction base="dms:Text">
          <xsd:maxLength value="255"/>
        </xsd:restriction>
      </xsd:simpleType>
    </xsd:element>
    <xsd:element name="StatsUpdateApplied" ma:index="24" nillable="true" ma:displayName="Stats Update Applied" ma:default="0" ma:description="Status Update Applied" ma:format="Dropdown" ma:internalName="StatsUpdateApplied">
      <xsd:simpleType>
        <xsd:restriction base="dms:Boolean"/>
      </xsd:simpleType>
    </xsd:element>
    <xsd:element name="PrayerPointComplete" ma:index="25" nillable="true" ma:displayName="PrayerPoint Complete" ma:description="Prayer Point Reviewed and Updated where needed. &#10;Flag updates complete.&#10;Add your initials when complete." ma:format="Dropdown" ma:internalName="PrayerPointComplete">
      <xsd:simpleType>
        <xsd:restriction base="dms:Text">
          <xsd:maxLength value="255"/>
        </xsd:restriction>
      </xsd:simpleType>
    </xsd:element>
    <xsd:element name="MediaLengthInSeconds" ma:index="26"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4f51257-71be-4f2b-bc11-d6336f9e2f35"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16a748e-3f7c-45a9-9190-05ba7bd411f2}" ma:internalName="TaxCatchAll" ma:showField="CatchAllData" ma:web="74f51257-71be-4f2b-bc11-d6336f9e2f35">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74f51257-71be-4f2b-bc11-d6336f9e2f35" xsi:nil="true"/>
    <lcf76f155ced4ddcb4097134ff3c332f xmlns="6fe6c2fc-9a1c-4610-984d-8f6c1caa6b79">
      <Terms xmlns="http://schemas.microsoft.com/office/infopath/2007/PartnerControls"/>
    </lcf76f155ced4ddcb4097134ff3c332f>
    <StatsUpdateApplied xmlns="6fe6c2fc-9a1c-4610-984d-8f6c1caa6b79">true</StatsUpdateApplied>
    <_x0032_025Updates xmlns="6fe6c2fc-9a1c-4610-984d-8f6c1caa6b79" xsi:nil="true"/>
    <PrayerPointComplete xmlns="6fe6c2fc-9a1c-4610-984d-8f6c1caa6b79">KE</PrayerPointComplete>
  </documentManagement>
</p:properties>
</file>

<file path=customXml/itemProps1.xml><?xml version="1.0" encoding="utf-8"?>
<ds:datastoreItem xmlns:ds="http://schemas.openxmlformats.org/officeDocument/2006/customXml" ds:itemID="{A6A71C12-7082-4993-9756-58E27AA36EEE}"/>
</file>

<file path=customXml/itemProps2.xml><?xml version="1.0" encoding="utf-8"?>
<ds:datastoreItem xmlns:ds="http://schemas.openxmlformats.org/officeDocument/2006/customXml" ds:itemID="{2812D0E1-E0A2-4141-9A7E-FEE79C428203}">
  <ds:schemaRefs>
    <ds:schemaRef ds:uri="http://schemas.microsoft.com/sharepoint/v3/contenttype/forms"/>
  </ds:schemaRefs>
</ds:datastoreItem>
</file>

<file path=customXml/itemProps3.xml><?xml version="1.0" encoding="utf-8"?>
<ds:datastoreItem xmlns:ds="http://schemas.openxmlformats.org/officeDocument/2006/customXml" ds:itemID="{1D08A28D-DE25-49EF-AD9F-B34ABAB4DD19}">
  <ds:schemaRefs>
    <ds:schemaRef ds:uri="http://schemas.microsoft.com/office/2006/metadata/properties"/>
    <ds:schemaRef ds:uri="http://schemas.microsoft.com/office/infopath/2007/PartnerControls"/>
    <ds:schemaRef ds:uri="74f51257-71be-4f2b-bc11-d6336f9e2f35"/>
    <ds:schemaRef ds:uri="6fe6c2fc-9a1c-4610-984d-8f6c1caa6b79"/>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Custom</PresentationFormat>
  <Slides>5</Slides>
  <Notes>0</Notes>
  <HiddenSlides>0</HiddenSlide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Theme15</vt:lpstr>
      <vt:lpstr>PowerPoint Presentation</vt:lpstr>
      <vt:lpstr>PowerPoint Presentation</vt:lpstr>
      <vt:lpstr>PowerPoint Presentation</vt:lpstr>
      <vt:lpstr>PowerPoint Presentation</vt:lpstr>
      <vt:lpstr>PowerPoint Presentation</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Untitled Presentation</dc:title>
  <dc:subject/>
  <dc:creator>Unknown Creator</dc:creator>
  <cp:keywords/>
  <dc:description/>
  <cp:lastModifiedBy>Unknown Creator</cp:lastModifiedBy>
  <cp:revision>31</cp:revision>
  <dcterms:created xsi:type="dcterms:W3CDTF">2024-12-17T23:28:55Z</dcterms:created>
  <dcterms:modified xsi:type="dcterms:W3CDTF">2025-02-19T20:34:00Z</dcterms:modified>
  <cp:category/>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0x0101001D391B6711B742438F4A8FEB217A1DB3</vt:lpwstr>
  </property>
  <property fmtid="{D5CDD505-2E9C-101B-9397-08002B2CF9AE}" pid="3" name="MediaServiceImageTags">
    <vt:lpwstr/>
  </property>
</Properties>
</file>