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72824-AEEE-977D-3495-6143E5461C2D}" v="17" dt="2025-02-19T20:03:33.870"/>
    <p1510:client id="{ECCAC343-792E-9899-6C4B-0E1C0C04BB74}" v="72" dt="2025-02-19T20:30:53.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B6F46565-6AF0-A0BF-C167-8EF73BF65012}"/>
    <pc:docChg chg="modSld">
      <pc:chgData name="Cathy Friesen" userId="S::cathy.friesen@operationworld.org::4b911d97-c06d-45ce-a5f8-d43e0fc64acb" providerId="AD" clId="Web-{B6F46565-6AF0-A0BF-C167-8EF73BF65012}" dt="2025-01-05T01:35:09.630" v="1" actId="20577"/>
      <pc:docMkLst>
        <pc:docMk/>
      </pc:docMkLst>
      <pc:sldChg chg="modSp">
        <pc:chgData name="Cathy Friesen" userId="S::cathy.friesen@operationworld.org::4b911d97-c06d-45ce-a5f8-d43e0fc64acb" providerId="AD" clId="Web-{B6F46565-6AF0-A0BF-C167-8EF73BF65012}" dt="2025-01-05T01:35:09.630" v="1" actId="20577"/>
        <pc:sldMkLst>
          <pc:docMk/>
          <pc:sldMk cId="0" sldId="257"/>
        </pc:sldMkLst>
        <pc:spChg chg="mod">
          <ac:chgData name="Cathy Friesen" userId="S::cathy.friesen@operationworld.org::4b911d97-c06d-45ce-a5f8-d43e0fc64acb" providerId="AD" clId="Web-{B6F46565-6AF0-A0BF-C167-8EF73BF65012}" dt="2025-01-05T01:35:09.63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ECCAC343-792E-9899-6C4B-0E1C0C04BB74}"/>
    <pc:docChg chg="modSld">
      <pc:chgData name="John Friesen" userId="S::john.friesen@operationworld.org::9d3a757e-09a8-42a2-b315-fa47145d8ae5" providerId="AD" clId="Web-{ECCAC343-792E-9899-6C4B-0E1C0C04BB74}" dt="2025-02-19T20:30:51.270" v="64"/>
      <pc:docMkLst>
        <pc:docMk/>
      </pc:docMkLst>
      <pc:sldChg chg="modSp">
        <pc:chgData name="John Friesen" userId="S::john.friesen@operationworld.org::9d3a757e-09a8-42a2-b315-fa47145d8ae5" providerId="AD" clId="Web-{ECCAC343-792E-9899-6C4B-0E1C0C04BB74}" dt="2025-02-19T20:29:03.236" v="0" actId="14100"/>
        <pc:sldMkLst>
          <pc:docMk/>
          <pc:sldMk cId="0" sldId="257"/>
        </pc:sldMkLst>
        <pc:spChg chg="mod">
          <ac:chgData name="John Friesen" userId="S::john.friesen@operationworld.org::9d3a757e-09a8-42a2-b315-fa47145d8ae5" providerId="AD" clId="Web-{ECCAC343-792E-9899-6C4B-0E1C0C04BB74}" dt="2025-02-19T20:29:03.236" v="0" actId="14100"/>
          <ac:spMkLst>
            <pc:docMk/>
            <pc:sldMk cId="0" sldId="257"/>
            <ac:spMk id="5" creationId="{00000000-0000-0000-0000-000000000000}"/>
          </ac:spMkLst>
        </pc:spChg>
      </pc:sldChg>
      <pc:sldChg chg="modSp">
        <pc:chgData name="John Friesen" userId="S::john.friesen@operationworld.org::9d3a757e-09a8-42a2-b315-fa47145d8ae5" providerId="AD" clId="Web-{ECCAC343-792E-9899-6C4B-0E1C0C04BB74}" dt="2025-02-19T20:30:51.270" v="64"/>
        <pc:sldMkLst>
          <pc:docMk/>
          <pc:sldMk cId="0" sldId="258"/>
        </pc:sldMkLst>
        <pc:graphicFrameChg chg="mod modGraphic">
          <ac:chgData name="John Friesen" userId="S::john.friesen@operationworld.org::9d3a757e-09a8-42a2-b315-fa47145d8ae5" providerId="AD" clId="Web-{ECCAC343-792E-9899-6C4B-0E1C0C04BB74}" dt="2025-02-19T20:30:51.270" v="6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482009BD-BCA6-BDB4-2AA9-84F58F45ABF0}"/>
    <pc:docChg chg="modSld">
      <pc:chgData name="John Friesen" userId="S::john.friesen@operationworld.org::9d3a757e-09a8-42a2-b315-fa47145d8ae5" providerId="AD" clId="Web-{482009BD-BCA6-BDB4-2AA9-84F58F45ABF0}" dt="2025-02-06T17:32:10.594" v="4"/>
      <pc:docMkLst>
        <pc:docMk/>
      </pc:docMkLst>
      <pc:sldChg chg="modSp">
        <pc:chgData name="John Friesen" userId="S::john.friesen@operationworld.org::9d3a757e-09a8-42a2-b315-fa47145d8ae5" providerId="AD" clId="Web-{482009BD-BCA6-BDB4-2AA9-84F58F45ABF0}" dt="2025-02-06T17:32:10.594" v="4"/>
        <pc:sldMkLst>
          <pc:docMk/>
          <pc:sldMk cId="0" sldId="258"/>
        </pc:sldMkLst>
        <pc:graphicFrameChg chg="modGraphic">
          <ac:chgData name="John Friesen" userId="S::john.friesen@operationworld.org::9d3a757e-09a8-42a2-b315-fa47145d8ae5" providerId="AD" clId="Web-{482009BD-BCA6-BDB4-2AA9-84F58F45ABF0}" dt="2025-02-06T17:32:10.594" v="4"/>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9D572824-AEEE-977D-3495-6143E5461C2D}"/>
    <pc:docChg chg="modSld">
      <pc:chgData name="Kyle Eipperle" userId="S::kyle.eipperle@operationworld.org::68089f80-fb19-4956-8e3e-044c3583140d" providerId="AD" clId="Web-{9D572824-AEEE-977D-3495-6143E5461C2D}" dt="2025-02-19T20:03:33.870" v="12" actId="20577"/>
      <pc:docMkLst>
        <pc:docMk/>
      </pc:docMkLst>
      <pc:sldChg chg="modSp">
        <pc:chgData name="Kyle Eipperle" userId="S::kyle.eipperle@operationworld.org::68089f80-fb19-4956-8e3e-044c3583140d" providerId="AD" clId="Web-{9D572824-AEEE-977D-3495-6143E5461C2D}" dt="2025-02-19T20:01:55.785" v="6" actId="14100"/>
        <pc:sldMkLst>
          <pc:docMk/>
          <pc:sldMk cId="0" sldId="257"/>
        </pc:sldMkLst>
        <pc:grpChg chg="mod">
          <ac:chgData name="Kyle Eipperle" userId="S::kyle.eipperle@operationworld.org::68089f80-fb19-4956-8e3e-044c3583140d" providerId="AD" clId="Web-{9D572824-AEEE-977D-3495-6143E5461C2D}" dt="2025-02-19T20:01:55.785" v="6" actId="14100"/>
          <ac:grpSpMkLst>
            <pc:docMk/>
            <pc:sldMk cId="0" sldId="257"/>
            <ac:grpSpMk id="4" creationId="{00000000-0000-0000-0000-000000000000}"/>
          </ac:grpSpMkLst>
        </pc:grpChg>
        <pc:picChg chg="mod">
          <ac:chgData name="Kyle Eipperle" userId="S::kyle.eipperle@operationworld.org::68089f80-fb19-4956-8e3e-044c3583140d" providerId="AD" clId="Web-{9D572824-AEEE-977D-3495-6143E5461C2D}" dt="2025-02-19T20:01:50.003" v="4" actId="1076"/>
          <ac:picMkLst>
            <pc:docMk/>
            <pc:sldMk cId="0" sldId="257"/>
            <ac:picMk id="2" creationId="{00000000-0000-0000-0000-000000000000}"/>
          </ac:picMkLst>
        </pc:picChg>
      </pc:sldChg>
      <pc:sldChg chg="addSp modSp">
        <pc:chgData name="Kyle Eipperle" userId="S::kyle.eipperle@operationworld.org::68089f80-fb19-4956-8e3e-044c3583140d" providerId="AD" clId="Web-{9D572824-AEEE-977D-3495-6143E5461C2D}" dt="2025-02-19T20:03:33.870" v="12" actId="20577"/>
        <pc:sldMkLst>
          <pc:docMk/>
          <pc:sldMk cId="0" sldId="259"/>
        </pc:sldMkLst>
        <pc:spChg chg="mod">
          <ac:chgData name="Kyle Eipperle" userId="S::kyle.eipperle@operationworld.org::68089f80-fb19-4956-8e3e-044c3583140d" providerId="AD" clId="Web-{9D572824-AEEE-977D-3495-6143E5461C2D}" dt="2025-02-19T20:03:33.870" v="12" actId="20577"/>
          <ac:spMkLst>
            <pc:docMk/>
            <pc:sldMk cId="0" sldId="259"/>
            <ac:spMk id="3" creationId="{00000000-0000-0000-0000-000000000000}"/>
          </ac:spMkLst>
        </pc:spChg>
        <pc:spChg chg="add mod">
          <ac:chgData name="Kyle Eipperle" userId="S::kyle.eipperle@operationworld.org::68089f80-fb19-4956-8e3e-044c3583140d" providerId="AD" clId="Web-{9D572824-AEEE-977D-3495-6143E5461C2D}" dt="2025-02-19T20:02:37.991" v="10"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161648" y="2000250"/>
            <a:ext cx="5715000" cy="2857500"/>
          </a:xfrm>
          <a:prstGeom prst="rect">
            <a:avLst/>
          </a:prstGeom>
          <a:noFill/>
        </p:spPr>
      </p:pic>
      <p:grpSp>
        <p:nvGrpSpPr>
          <p:cNvPr id="4" name="Group 3"/>
          <p:cNvGrpSpPr/>
          <p:nvPr/>
        </p:nvGrpSpPr>
        <p:grpSpPr>
          <a:xfrm>
            <a:off x="7067148" y="2705725"/>
            <a:ext cx="3204942" cy="1446550"/>
            <a:chOff x="6191250" y="2705725"/>
            <a:chExt cx="3655431" cy="1446550"/>
          </a:xfrm>
        </p:grpSpPr>
        <p:sp>
          <p:nvSpPr>
            <p:cNvPr id="5" name="TextBox 4"/>
            <p:cNvSpPr txBox="1"/>
            <p:nvPr/>
          </p:nvSpPr>
          <p:spPr>
            <a:xfrm>
              <a:off x="6191250" y="2705725"/>
              <a:ext cx="365543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A7C3A"/>
                  </a:solidFill>
                  <a:latin typeface="Trebuchet MS"/>
                </a:rPr>
                <a:t>PRAYING FOR
</a:t>
              </a:r>
              <a:r>
                <a:rPr lang="en-US" sz="6000" u="none" strike="noStrike" cap="none" spc="0" dirty="0">
                  <a:solidFill>
                    <a:srgbClr val="2A7C3A"/>
                  </a:solidFill>
                  <a:latin typeface="Trebuchet MS"/>
                </a:rPr>
                <a:t>JORDAN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281811207"/>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Amman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11,520,685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lvl="0" indent="0" algn="l">
                          <a:lnSpc>
                            <a:spcPct val="100000"/>
                          </a:lnSpc>
                          <a:spcBef>
                            <a:spcPts val="0"/>
                          </a:spcBef>
                          <a:spcAft>
                            <a:spcPts val="0"/>
                          </a:spcAft>
                          <a:buNone/>
                        </a:pPr>
                        <a:r>
                          <a:rPr lang="en-US" sz="2400" u="none" strike="noStrike" cap="none" spc="0" dirty="0">
                            <a:solidFill>
                              <a:srgbClr val="D6E7F5"/>
                            </a:solidFill>
                            <a:latin typeface="Verdana"/>
                          </a:rPr>
                          <a:t>Persecution Ranking:</a:t>
                        </a: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50/50</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394771928"/>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King Abdullah's rule began with promise and hope, but the wars and continued conflicts in Iraq and Syria placed great pressure on the nation. Over a million immigrants flowed in, and many </a:t>
            </a:r>
            <a:r>
              <a:rPr lang="en-US" sz="2800" u="none" strike="noStrike" cap="none" spc="0">
                <a:solidFill>
                  <a:srgbClr val="000000">
                    <a:alpha val="100000"/>
                  </a:srgbClr>
                </a:solidFill>
                <a:latin typeface="Trebuchet MS"/>
              </a:rPr>
              <a:t>remain. Murderous attacks by Muslim extremists across the </a:t>
            </a:r>
            <a:r>
              <a:rPr lang="en-US" sz="2800" u="none" strike="noStrike" cap="none" spc="0" dirty="0">
                <a:solidFill>
                  <a:srgbClr val="000000">
                    <a:alpha val="100000"/>
                  </a:srgbClr>
                </a:solidFill>
                <a:latin typeface="Trebuchet MS"/>
              </a:rPr>
              <a:t>years have shown Jordan's vulnerability to violent troubles. Jordan serves as a regional </a:t>
            </a:r>
            <a:r>
              <a:rPr lang="en-US" sz="2800" u="none" strike="noStrike" cap="none" spc="0" err="1">
                <a:solidFill>
                  <a:srgbClr val="000000">
                    <a:alpha val="100000"/>
                  </a:srgbClr>
                </a:solidFill>
                <a:latin typeface="Trebuchet MS"/>
              </a:rPr>
              <a:t>centre</a:t>
            </a:r>
            <a:r>
              <a:rPr lang="en-US" sz="2800" u="none" strike="noStrike" cap="none" spc="0" dirty="0">
                <a:solidFill>
                  <a:srgbClr val="000000">
                    <a:alpha val="100000"/>
                  </a:srgbClr>
                </a:solidFill>
                <a:latin typeface="Trebuchet MS"/>
              </a:rPr>
              <a:t> for many Christian activities and ministries, and much Christian work in the Middle East would suffer if religious freedom in Jordan changed. Pray for the peace of this land, and for the King and government.</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9518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Jordan's once-thriving Christian population dropped since 1980. Lower birth rates, Christians who left Jordan, and a large influx of Muslim refugees all contributed to this change. Still, Christians serve in all parts of society, even in parliament or other positions of influence. Although small, the evangelical community has more than doubled in size since 1995! Most newer believers come from communities with a culturally Christian background, but recently more Muslims came to faith. Pray that all Christians in Jordan, whether in traditional churches, evangelical churches, or believers from a Muslim background, might cooperate to make Christ known throughout society.
</a:t>
            </a:r>
          </a:p>
        </p:txBody>
      </p:sp>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E67F3EF6-BA54-43C8-AAD2-236DDF9A0001}"/>
</file>

<file path=customXml/itemProps2.xml><?xml version="1.0" encoding="utf-8"?>
<ds:datastoreItem xmlns:ds="http://schemas.openxmlformats.org/officeDocument/2006/customXml" ds:itemID="{C7124704-4F19-40F4-A430-14AA01A8DEA4}">
  <ds:schemaRefs>
    <ds:schemaRef ds:uri="http://schemas.microsoft.com/sharepoint/v3/contenttype/forms"/>
  </ds:schemaRefs>
</ds:datastoreItem>
</file>

<file path=customXml/itemProps3.xml><?xml version="1.0" encoding="utf-8"?>
<ds:datastoreItem xmlns:ds="http://schemas.openxmlformats.org/officeDocument/2006/customXml" ds:itemID="{08B7ACDE-CAED-4E93-9B48-2CAA605B7519}">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Theme36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27</cp:revision>
  <dcterms:created xsi:type="dcterms:W3CDTF">2024-12-17T23:28:55Z</dcterms:created>
  <dcterms:modified xsi:type="dcterms:W3CDTF">2025-02-19T20:30:55Z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