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E3497-C854-5B6C-C243-89340FF60453}" v="18" dt="2025-02-19T19:03:37.457"/>
    <p1510:client id="{71C05AA3-353D-307D-6AE6-DDA6EB88DBBF}" v="40" dt="2025-02-19T02:25:08.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Mandryk" userId="S::jason.mandryk@operationworld.org::69f238d9-e84d-44e5-aa58-b9aaca2cc301" providerId="AD" clId="Web-{71C05AA3-353D-307D-6AE6-DDA6EB88DBBF}"/>
    <pc:docChg chg="modSld">
      <pc:chgData name="Jason Mandryk" userId="S::jason.mandryk@operationworld.org::69f238d9-e84d-44e5-aa58-b9aaca2cc301" providerId="AD" clId="Web-{71C05AA3-353D-307D-6AE6-DDA6EB88DBBF}" dt="2025-02-19T02:25:08.182" v="26" actId="20577"/>
      <pc:docMkLst>
        <pc:docMk/>
      </pc:docMkLst>
      <pc:sldChg chg="modSp">
        <pc:chgData name="Jason Mandryk" userId="S::jason.mandryk@operationworld.org::69f238d9-e84d-44e5-aa58-b9aaca2cc301" providerId="AD" clId="Web-{71C05AA3-353D-307D-6AE6-DDA6EB88DBBF}" dt="2025-02-19T02:23:07.459" v="6" actId="1076"/>
        <pc:sldMkLst>
          <pc:docMk/>
          <pc:sldMk cId="0" sldId="257"/>
        </pc:sldMkLst>
        <pc:spChg chg="mod">
          <ac:chgData name="Jason Mandryk" userId="S::jason.mandryk@operationworld.org::69f238d9-e84d-44e5-aa58-b9aaca2cc301" providerId="AD" clId="Web-{71C05AA3-353D-307D-6AE6-DDA6EB88DBBF}" dt="2025-02-19T02:23:00.037" v="4" actId="14100"/>
          <ac:spMkLst>
            <pc:docMk/>
            <pc:sldMk cId="0" sldId="257"/>
            <ac:spMk id="5" creationId="{00000000-0000-0000-0000-000000000000}"/>
          </ac:spMkLst>
        </pc:spChg>
        <pc:grpChg chg="mod">
          <ac:chgData name="Jason Mandryk" userId="S::jason.mandryk@operationworld.org::69f238d9-e84d-44e5-aa58-b9aaca2cc301" providerId="AD" clId="Web-{71C05AA3-353D-307D-6AE6-DDA6EB88DBBF}" dt="2025-02-19T02:23:02.897" v="5" actId="1076"/>
          <ac:grpSpMkLst>
            <pc:docMk/>
            <pc:sldMk cId="0" sldId="257"/>
            <ac:grpSpMk id="4" creationId="{00000000-0000-0000-0000-000000000000}"/>
          </ac:grpSpMkLst>
        </pc:grpChg>
        <pc:picChg chg="mod">
          <ac:chgData name="Jason Mandryk" userId="S::jason.mandryk@operationworld.org::69f238d9-e84d-44e5-aa58-b9aaca2cc301" providerId="AD" clId="Web-{71C05AA3-353D-307D-6AE6-DDA6EB88DBBF}" dt="2025-02-19T02:23:07.459" v="6" actId="1076"/>
          <ac:picMkLst>
            <pc:docMk/>
            <pc:sldMk cId="0" sldId="257"/>
            <ac:picMk id="2" creationId="{00000000-0000-0000-0000-000000000000}"/>
          </ac:picMkLst>
        </pc:picChg>
      </pc:sldChg>
      <pc:sldChg chg="modSp">
        <pc:chgData name="Jason Mandryk" userId="S::jason.mandryk@operationworld.org::69f238d9-e84d-44e5-aa58-b9aaca2cc301" providerId="AD" clId="Web-{71C05AA3-353D-307D-6AE6-DDA6EB88DBBF}" dt="2025-02-19T02:23:53.805" v="15" actId="1076"/>
        <pc:sldMkLst>
          <pc:docMk/>
          <pc:sldMk cId="0" sldId="259"/>
        </pc:sldMkLst>
        <pc:spChg chg="mod">
          <ac:chgData name="Jason Mandryk" userId="S::jason.mandryk@operationworld.org::69f238d9-e84d-44e5-aa58-b9aaca2cc301" providerId="AD" clId="Web-{71C05AA3-353D-307D-6AE6-DDA6EB88DBBF}" dt="2025-02-19T02:23:53.805" v="15" actId="1076"/>
          <ac:spMkLst>
            <pc:docMk/>
            <pc:sldMk cId="0" sldId="259"/>
            <ac:spMk id="2" creationId="{00000000-0000-0000-0000-000000000000}"/>
          </ac:spMkLst>
        </pc:spChg>
        <pc:spChg chg="mod">
          <ac:chgData name="Jason Mandryk" userId="S::jason.mandryk@operationworld.org::69f238d9-e84d-44e5-aa58-b9aaca2cc301" providerId="AD" clId="Web-{71C05AA3-353D-307D-6AE6-DDA6EB88DBBF}" dt="2025-02-19T02:23:48.742" v="14" actId="1076"/>
          <ac:spMkLst>
            <pc:docMk/>
            <pc:sldMk cId="0" sldId="259"/>
            <ac:spMk id="3" creationId="{00000000-0000-0000-0000-000000000000}"/>
          </ac:spMkLst>
        </pc:spChg>
      </pc:sldChg>
      <pc:sldChg chg="addSp">
        <pc:chgData name="Jason Mandryk" userId="S::jason.mandryk@operationworld.org::69f238d9-e84d-44e5-aa58-b9aaca2cc301" providerId="AD" clId="Web-{71C05AA3-353D-307D-6AE6-DDA6EB88DBBF}" dt="2025-02-19T02:24:06.196" v="16"/>
        <pc:sldMkLst>
          <pc:docMk/>
          <pc:sldMk cId="0" sldId="260"/>
        </pc:sldMkLst>
        <pc:spChg chg="add">
          <ac:chgData name="Jason Mandryk" userId="S::jason.mandryk@operationworld.org::69f238d9-e84d-44e5-aa58-b9aaca2cc301" providerId="AD" clId="Web-{71C05AA3-353D-307D-6AE6-DDA6EB88DBBF}" dt="2025-02-19T02:24:06.196" v="16"/>
          <ac:spMkLst>
            <pc:docMk/>
            <pc:sldMk cId="0" sldId="260"/>
            <ac:spMk id="4" creationId="{9CB5B617-AD4D-2FA8-F43F-A3B190891277}"/>
          </ac:spMkLst>
        </pc:spChg>
      </pc:sldChg>
      <pc:sldChg chg="modSp">
        <pc:chgData name="Jason Mandryk" userId="S::jason.mandryk@operationworld.org::69f238d9-e84d-44e5-aa58-b9aaca2cc301" providerId="AD" clId="Web-{71C05AA3-353D-307D-6AE6-DDA6EB88DBBF}" dt="2025-02-19T02:25:08.182" v="26" actId="20577"/>
        <pc:sldMkLst>
          <pc:docMk/>
          <pc:sldMk cId="0" sldId="261"/>
        </pc:sldMkLst>
        <pc:spChg chg="mod">
          <ac:chgData name="Jason Mandryk" userId="S::jason.mandryk@operationworld.org::69f238d9-e84d-44e5-aa58-b9aaca2cc301" providerId="AD" clId="Web-{71C05AA3-353D-307D-6AE6-DDA6EB88DBBF}" dt="2025-02-19T02:25:08.182" v="26" actId="20577"/>
          <ac:spMkLst>
            <pc:docMk/>
            <pc:sldMk cId="0" sldId="261"/>
            <ac:spMk id="3" creationId="{00000000-0000-0000-0000-000000000000}"/>
          </ac:spMkLst>
        </pc:spChg>
      </pc:sldChg>
    </pc:docChg>
  </pc:docChgLst>
  <pc:docChgLst>
    <pc:chgData name="Cathy Friesen" userId="S::cathy.friesen@operationworld.org::4b911d97-c06d-45ce-a5f8-d43e0fc64acb" providerId="AD" clId="Web-{13EEA903-8959-102C-B58A-07007DB33AD3}"/>
    <pc:docChg chg="modSld">
      <pc:chgData name="Cathy Friesen" userId="S::cathy.friesen@operationworld.org::4b911d97-c06d-45ce-a5f8-d43e0fc64acb" providerId="AD" clId="Web-{13EEA903-8959-102C-B58A-07007DB33AD3}" dt="2025-01-05T01:34:46.881" v="1" actId="20577"/>
      <pc:docMkLst>
        <pc:docMk/>
      </pc:docMkLst>
      <pc:sldChg chg="modSp">
        <pc:chgData name="Cathy Friesen" userId="S::cathy.friesen@operationworld.org::4b911d97-c06d-45ce-a5f8-d43e0fc64acb" providerId="AD" clId="Web-{13EEA903-8959-102C-B58A-07007DB33AD3}" dt="2025-01-05T01:34:46.881" v="1" actId="20577"/>
        <pc:sldMkLst>
          <pc:docMk/>
          <pc:sldMk cId="0" sldId="257"/>
        </pc:sldMkLst>
        <pc:spChg chg="mod">
          <ac:chgData name="Cathy Friesen" userId="S::cathy.friesen@operationworld.org::4b911d97-c06d-45ce-a5f8-d43e0fc64acb" providerId="AD" clId="Web-{13EEA903-8959-102C-B58A-07007DB33AD3}" dt="2025-01-05T01:34:46.881"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280E3497-C854-5B6C-C243-89340FF60453}"/>
    <pc:docChg chg="modSld">
      <pc:chgData name="John Friesen" userId="S::john.friesen@operationworld.org::9d3a757e-09a8-42a2-b315-fa47145d8ae5" providerId="AD" clId="Web-{280E3497-C854-5B6C-C243-89340FF60453}" dt="2025-02-19T19:03:25.613" v="15"/>
      <pc:docMkLst>
        <pc:docMk/>
      </pc:docMkLst>
      <pc:sldChg chg="modSp">
        <pc:chgData name="John Friesen" userId="S::john.friesen@operationworld.org::9d3a757e-09a8-42a2-b315-fa47145d8ae5" providerId="AD" clId="Web-{280E3497-C854-5B6C-C243-89340FF60453}" dt="2025-02-19T19:02:44.221" v="0" actId="1076"/>
        <pc:sldMkLst>
          <pc:docMk/>
          <pc:sldMk cId="0" sldId="257"/>
        </pc:sldMkLst>
        <pc:spChg chg="mod">
          <ac:chgData name="John Friesen" userId="S::john.friesen@operationworld.org::9d3a757e-09a8-42a2-b315-fa47145d8ae5" providerId="AD" clId="Web-{280E3497-C854-5B6C-C243-89340FF60453}" dt="2025-02-19T19:02:44.221" v="0" actId="1076"/>
          <ac:spMkLst>
            <pc:docMk/>
            <pc:sldMk cId="0" sldId="257"/>
            <ac:spMk id="5" creationId="{00000000-0000-0000-0000-000000000000}"/>
          </ac:spMkLst>
        </pc:spChg>
      </pc:sldChg>
      <pc:sldChg chg="modSp">
        <pc:chgData name="John Friesen" userId="S::john.friesen@operationworld.org::9d3a757e-09a8-42a2-b315-fa47145d8ae5" providerId="AD" clId="Web-{280E3497-C854-5B6C-C243-89340FF60453}" dt="2025-02-19T19:03:25.613" v="15"/>
        <pc:sldMkLst>
          <pc:docMk/>
          <pc:sldMk cId="0" sldId="258"/>
        </pc:sldMkLst>
        <pc:graphicFrameChg chg="mod modGraphic">
          <ac:chgData name="John Friesen" userId="S::john.friesen@operationworld.org::9d3a757e-09a8-42a2-b315-fa47145d8ae5" providerId="AD" clId="Web-{280E3497-C854-5B6C-C243-89340FF60453}" dt="2025-02-19T19:03:25.613" v="1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B5B84854-93C3-8FBA-FA36-54316FC5926F}"/>
    <pc:docChg chg="modSld">
      <pc:chgData name="John Friesen" userId="S::john.friesen@operationworld.org::9d3a757e-09a8-42a2-b315-fa47145d8ae5" providerId="AD" clId="Web-{B5B84854-93C3-8FBA-FA36-54316FC5926F}" dt="2025-02-06T17:31:00.569" v="2"/>
      <pc:docMkLst>
        <pc:docMk/>
      </pc:docMkLst>
      <pc:sldChg chg="modSp">
        <pc:chgData name="John Friesen" userId="S::john.friesen@operationworld.org::9d3a757e-09a8-42a2-b315-fa47145d8ae5" providerId="AD" clId="Web-{B5B84854-93C3-8FBA-FA36-54316FC5926F}" dt="2025-02-06T17:31:00.569" v="2"/>
        <pc:sldMkLst>
          <pc:docMk/>
          <pc:sldMk cId="0" sldId="258"/>
        </pc:sldMkLst>
        <pc:graphicFrameChg chg="modGraphic">
          <ac:chgData name="John Friesen" userId="S::john.friesen@operationworld.org::9d3a757e-09a8-42a2-b315-fa47145d8ae5" providerId="AD" clId="Web-{B5B84854-93C3-8FBA-FA36-54316FC5926F}" dt="2025-02-06T17:31:00.569" v="2"/>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11663" y="1525448"/>
            <a:ext cx="5715000" cy="3810000"/>
          </a:xfrm>
          <a:prstGeom prst="rect">
            <a:avLst/>
          </a:prstGeom>
          <a:noFill/>
        </p:spPr>
      </p:pic>
      <p:grpSp>
        <p:nvGrpSpPr>
          <p:cNvPr id="4" name="Group 3"/>
          <p:cNvGrpSpPr/>
          <p:nvPr/>
        </p:nvGrpSpPr>
        <p:grpSpPr>
          <a:xfrm>
            <a:off x="6993242" y="2459504"/>
            <a:ext cx="3705492" cy="1938992"/>
            <a:chOff x="5906131" y="2459504"/>
            <a:chExt cx="3705492" cy="1938992"/>
          </a:xfrm>
        </p:grpSpPr>
        <p:sp>
          <p:nvSpPr>
            <p:cNvPr id="5" name="TextBox 4"/>
            <p:cNvSpPr txBox="1"/>
            <p:nvPr/>
          </p:nvSpPr>
          <p:spPr>
            <a:xfrm>
              <a:off x="5906131" y="2459504"/>
              <a:ext cx="3705492"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AE002D"/>
                  </a:solidFill>
                  <a:latin typeface="Trebuchet MS"/>
                </a:rPr>
                <a:t>PRAYING FOR
</a:t>
              </a:r>
              <a:r>
                <a:rPr lang="en-US" sz="8000" u="none" strike="noStrike" cap="none" spc="0" dirty="0">
                  <a:solidFill>
                    <a:srgbClr val="AE002D"/>
                  </a:solidFill>
                  <a:latin typeface="Trebuchet MS"/>
                </a:rPr>
                <a:t>JAPAN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635488127"/>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Tokyo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123,103,479</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Japanese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84.8 yrs (4th/236)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Buddhist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9446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32434"/>
            <a:ext cx="10747777" cy="5964838"/>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Japan faces many crises. Even its leaders called it "a superpower without a moral compass". Many lack hope or confidence in the future. Young people struggle the most, in particular with problems such as a suicide epidemic</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mistreatment by peers, and teenage prostitution. High suicide and divorce rates in other age groups confirm the crisis. The constant threats of earthquakes, economic decline, and social isolation leave many people open to spiritual matters. The government alone cannot solve Japan's social problems. This gives the Church a chance to engage with society. Pray that the Church might become prominent in Japan through ministries of compassion, kindness, and love.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Spiritual powers and principalities in Japan hinder the gospel. The powers associated with idolatry in temples and ancestor worship in homes remain strong. Many Japanese claim no religion, but actually follow some rituals of Buddhism and Shintoism. Even the idea of a Creator God is foreign to the Japanese worldview. Many new religions get started in Japan each year, often based on Buddhism, but also on the occult, the worship of extra-terrestrial aliens, and other strange ideas. Ask God to remove the spirit of delusion!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72388" y="6295323"/>
            <a:ext cx="8841754"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a:solidFill>
                  <a:srgbClr val="000000">
                    <a:alpha val="100000"/>
                  </a:srgbClr>
                </a:solidFill>
                <a:latin typeface="Trebuchet MS"/>
              </a:rPr>
              <a:t>Want to know more? Go to </a:t>
            </a:r>
            <a:r>
              <a:rPr lang="en-GB" sz="2000" i="1">
                <a:solidFill>
                  <a:srgbClr val="0C5373"/>
                </a:solidFill>
                <a:latin typeface="Trebuchet MS"/>
              </a:rPr>
              <a:t>www.operationworld.org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Japan has </a:t>
            </a:r>
            <a:r>
              <a:rPr lang="en-US" sz="2800" dirty="0">
                <a:solidFill>
                  <a:srgbClr val="000000">
                    <a:alpha val="100000"/>
                  </a:srgbClr>
                </a:solidFill>
                <a:latin typeface="Trebuchet MS"/>
              </a:rPr>
              <a:t>one of the</a:t>
            </a:r>
            <a:r>
              <a:rPr lang="en-US" sz="2800" u="none" strike="noStrike" cap="none" spc="0" dirty="0">
                <a:solidFill>
                  <a:srgbClr val="000000">
                    <a:alpha val="100000"/>
                  </a:srgbClr>
                </a:solidFill>
                <a:latin typeface="Trebuchet MS"/>
              </a:rPr>
              <a:t> world's lowest birth rates and highest life </a:t>
            </a:r>
            <a:r>
              <a:rPr lang="en-US" sz="2800" dirty="0">
                <a:solidFill>
                  <a:srgbClr val="000000">
                    <a:alpha val="100000"/>
                  </a:srgbClr>
                </a:solidFill>
                <a:latin typeface="Trebuchet MS"/>
              </a:rPr>
              <a:t>expectancy</a:t>
            </a:r>
            <a:r>
              <a:rPr lang="en-US" sz="2800" u="none" strike="noStrike" cap="none" spc="0" dirty="0">
                <a:solidFill>
                  <a:srgbClr val="000000">
                    <a:alpha val="100000"/>
                  </a:srgbClr>
                </a:solidFill>
                <a:latin typeface="Trebuchet MS"/>
              </a:rPr>
              <a:t>, so the population rapidly ages. The social and economic challenge this creates is enormous. By 2055, half of Japanese will be retired and collect a pension. No other country has faced this before. Pray for more Christian nursing homes and hospices. Japan will need many care workers, and this will create a mission opportunity for believers from other nations. Japan's low birth rate results in a small younger generation with their own challenges and issues. Those aged 18-23 are the most open to the gospel, but few actually become active believers. </a:t>
            </a:r>
          </a:p>
        </p:txBody>
      </p:sp>
    </p:spTree>
  </p:cSld>
  <p:clrMapOvr>
    <a:masterClrMapping/>
  </p:clrMapOvr>
</p:sld>
</file>

<file path=ppt/theme/theme1.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F1F2F-52C4-4D96-AAAD-A77430FF099B}">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98AFCADF-582B-4186-8C24-178ABA99747A}"/>
</file>

<file path=customXml/itemProps3.xml><?xml version="1.0" encoding="utf-8"?>
<ds:datastoreItem xmlns:ds="http://schemas.openxmlformats.org/officeDocument/2006/customXml" ds:itemID="{1A0EFA5E-F57E-481B-AC4E-6BFF8B888B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Theme36</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25</cp:revision>
  <dcterms:created xsi:type="dcterms:W3CDTF">2024-12-17T23:28:55Z</dcterms:created>
  <dcterms:modified xsi:type="dcterms:W3CDTF">2025-02-19T19:03:44Z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