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2BAB9-7137-5CC0-FB58-369A9822FA3C}" v="8" dt="2025-02-19T20:00:42.629"/>
    <p1510:client id="{8DA03761-781A-999D-CAE3-99D5FFC9A878}" v="18" dt="2025-02-19T20:28:44.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CF639FF9-73AC-F473-A6FD-D4F287159486}"/>
    <pc:docChg chg="modSld">
      <pc:chgData name="Cathy Friesen" userId="S::cathy.friesen@operationworld.org::4b911d97-c06d-45ce-a5f8-d43e0fc64acb" providerId="AD" clId="Web-{CF639FF9-73AC-F473-A6FD-D4F287159486}" dt="2025-01-05T01:34:08.871" v="1" actId="20577"/>
      <pc:docMkLst>
        <pc:docMk/>
      </pc:docMkLst>
      <pc:sldChg chg="modSp">
        <pc:chgData name="Cathy Friesen" userId="S::cathy.friesen@operationworld.org::4b911d97-c06d-45ce-a5f8-d43e0fc64acb" providerId="AD" clId="Web-{CF639FF9-73AC-F473-A6FD-D4F287159486}" dt="2025-01-05T01:34:08.871" v="1" actId="20577"/>
        <pc:sldMkLst>
          <pc:docMk/>
          <pc:sldMk cId="0" sldId="257"/>
        </pc:sldMkLst>
        <pc:spChg chg="mod">
          <ac:chgData name="Cathy Friesen" userId="S::cathy.friesen@operationworld.org::4b911d97-c06d-45ce-a5f8-d43e0fc64acb" providerId="AD" clId="Web-{CF639FF9-73AC-F473-A6FD-D4F287159486}" dt="2025-01-05T01:34:08.871"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1712BAB9-7137-5CC0-FB58-369A9822FA3C}"/>
    <pc:docChg chg="modSld">
      <pc:chgData name="Kyle Eipperle" userId="S::kyle.eipperle@operationworld.org::68089f80-fb19-4956-8e3e-044c3583140d" providerId="AD" clId="Web-{1712BAB9-7137-5CC0-FB58-369A9822FA3C}" dt="2025-02-19T20:00:42.629" v="7" actId="1076"/>
      <pc:docMkLst>
        <pc:docMk/>
      </pc:docMkLst>
      <pc:sldChg chg="modSp">
        <pc:chgData name="Kyle Eipperle" userId="S::kyle.eipperle@operationworld.org::68089f80-fb19-4956-8e3e-044c3583140d" providerId="AD" clId="Web-{1712BAB9-7137-5CC0-FB58-369A9822FA3C}" dt="2025-02-19T19:59:14.610" v="4" actId="14100"/>
        <pc:sldMkLst>
          <pc:docMk/>
          <pc:sldMk cId="0" sldId="257"/>
        </pc:sldMkLst>
        <pc:grpChg chg="mod">
          <ac:chgData name="Kyle Eipperle" userId="S::kyle.eipperle@operationworld.org::68089f80-fb19-4956-8e3e-044c3583140d" providerId="AD" clId="Web-{1712BAB9-7137-5CC0-FB58-369A9822FA3C}" dt="2025-02-19T19:59:14.610" v="4" actId="14100"/>
          <ac:grpSpMkLst>
            <pc:docMk/>
            <pc:sldMk cId="0" sldId="257"/>
            <ac:grpSpMk id="4" creationId="{00000000-0000-0000-0000-000000000000}"/>
          </ac:grpSpMkLst>
        </pc:grpChg>
        <pc:picChg chg="mod">
          <ac:chgData name="Kyle Eipperle" userId="S::kyle.eipperle@operationworld.org::68089f80-fb19-4956-8e3e-044c3583140d" providerId="AD" clId="Web-{1712BAB9-7137-5CC0-FB58-369A9822FA3C}" dt="2025-02-19T19:59:08.782" v="2" actId="1076"/>
          <ac:picMkLst>
            <pc:docMk/>
            <pc:sldMk cId="0" sldId="257"/>
            <ac:picMk id="2" creationId="{00000000-0000-0000-0000-000000000000}"/>
          </ac:picMkLst>
        </pc:picChg>
      </pc:sldChg>
      <pc:sldChg chg="addSp modSp">
        <pc:chgData name="Kyle Eipperle" userId="S::kyle.eipperle@operationworld.org::68089f80-fb19-4956-8e3e-044c3583140d" providerId="AD" clId="Web-{1712BAB9-7137-5CC0-FB58-369A9822FA3C}" dt="2025-02-19T20:00:42.629" v="7" actId="1076"/>
        <pc:sldMkLst>
          <pc:docMk/>
          <pc:sldMk cId="0" sldId="259"/>
        </pc:sldMkLst>
        <pc:spChg chg="mod">
          <ac:chgData name="Kyle Eipperle" userId="S::kyle.eipperle@operationworld.org::68089f80-fb19-4956-8e3e-044c3583140d" providerId="AD" clId="Web-{1712BAB9-7137-5CC0-FB58-369A9822FA3C}" dt="2025-02-19T20:00:42.613" v="6" actId="1076"/>
          <ac:spMkLst>
            <pc:docMk/>
            <pc:sldMk cId="0" sldId="259"/>
            <ac:spMk id="2" creationId="{00000000-0000-0000-0000-000000000000}"/>
          </ac:spMkLst>
        </pc:spChg>
        <pc:spChg chg="mod">
          <ac:chgData name="Kyle Eipperle" userId="S::kyle.eipperle@operationworld.org::68089f80-fb19-4956-8e3e-044c3583140d" providerId="AD" clId="Web-{1712BAB9-7137-5CC0-FB58-369A9822FA3C}" dt="2025-02-19T20:00:42.629" v="7" actId="1076"/>
          <ac:spMkLst>
            <pc:docMk/>
            <pc:sldMk cId="0" sldId="259"/>
            <ac:spMk id="3" creationId="{00000000-0000-0000-0000-000000000000}"/>
          </ac:spMkLst>
        </pc:spChg>
        <pc:spChg chg="add">
          <ac:chgData name="Kyle Eipperle" userId="S::kyle.eipperle@operationworld.org::68089f80-fb19-4956-8e3e-044c3583140d" providerId="AD" clId="Web-{1712BAB9-7137-5CC0-FB58-369A9822FA3C}" dt="2025-02-19T20:00:28.425" v="5"/>
          <ac:spMkLst>
            <pc:docMk/>
            <pc:sldMk cId="0" sldId="259"/>
            <ac:spMk id="4" creationId="{9CB5B617-AD4D-2FA8-F43F-A3B190891277}"/>
          </ac:spMkLst>
        </pc:spChg>
      </pc:sldChg>
    </pc:docChg>
  </pc:docChgLst>
  <pc:docChgLst>
    <pc:chgData name="John Friesen" userId="S::john.friesen@operationworld.org::9d3a757e-09a8-42a2-b315-fa47145d8ae5" providerId="AD" clId="Web-{B47DA8B9-83C1-1787-668C-08FE8C537D55}"/>
    <pc:docChg chg="modSld">
      <pc:chgData name="John Friesen" userId="S::john.friesen@operationworld.org::9d3a757e-09a8-42a2-b315-fa47145d8ae5" providerId="AD" clId="Web-{B47DA8B9-83C1-1787-668C-08FE8C537D55}" dt="2025-02-06T17:29:53.884" v="60"/>
      <pc:docMkLst>
        <pc:docMk/>
      </pc:docMkLst>
      <pc:sldChg chg="modSp">
        <pc:chgData name="John Friesen" userId="S::john.friesen@operationworld.org::9d3a757e-09a8-42a2-b315-fa47145d8ae5" providerId="AD" clId="Web-{B47DA8B9-83C1-1787-668C-08FE8C537D55}" dt="2025-02-06T17:29:53.884" v="60"/>
        <pc:sldMkLst>
          <pc:docMk/>
          <pc:sldMk cId="0" sldId="258"/>
        </pc:sldMkLst>
        <pc:graphicFrameChg chg="mod modGraphic">
          <ac:chgData name="John Friesen" userId="S::john.friesen@operationworld.org::9d3a757e-09a8-42a2-b315-fa47145d8ae5" providerId="AD" clId="Web-{B47DA8B9-83C1-1787-668C-08FE8C537D55}" dt="2025-02-06T17:29:53.884" v="6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8DA03761-781A-999D-CAE3-99D5FFC9A878}"/>
    <pc:docChg chg="modSld">
      <pc:chgData name="John Friesen" userId="S::john.friesen@operationworld.org::9d3a757e-09a8-42a2-b315-fa47145d8ae5" providerId="AD" clId="Web-{8DA03761-781A-999D-CAE3-99D5FFC9A878}" dt="2025-02-19T20:28:35.021" v="15"/>
      <pc:docMkLst>
        <pc:docMk/>
      </pc:docMkLst>
      <pc:sldChg chg="modSp">
        <pc:chgData name="John Friesen" userId="S::john.friesen@operationworld.org::9d3a757e-09a8-42a2-b315-fa47145d8ae5" providerId="AD" clId="Web-{8DA03761-781A-999D-CAE3-99D5FFC9A878}" dt="2025-02-19T20:27:38.597" v="0" actId="14100"/>
        <pc:sldMkLst>
          <pc:docMk/>
          <pc:sldMk cId="0" sldId="257"/>
        </pc:sldMkLst>
        <pc:spChg chg="mod">
          <ac:chgData name="John Friesen" userId="S::john.friesen@operationworld.org::9d3a757e-09a8-42a2-b315-fa47145d8ae5" providerId="AD" clId="Web-{8DA03761-781A-999D-CAE3-99D5FFC9A878}" dt="2025-02-19T20:27:38.597" v="0" actId="14100"/>
          <ac:spMkLst>
            <pc:docMk/>
            <pc:sldMk cId="0" sldId="257"/>
            <ac:spMk id="5" creationId="{00000000-0000-0000-0000-000000000000}"/>
          </ac:spMkLst>
        </pc:spChg>
      </pc:sldChg>
      <pc:sldChg chg="modSp">
        <pc:chgData name="John Friesen" userId="S::john.friesen@operationworld.org::9d3a757e-09a8-42a2-b315-fa47145d8ae5" providerId="AD" clId="Web-{8DA03761-781A-999D-CAE3-99D5FFC9A878}" dt="2025-02-19T20:28:35.021" v="15"/>
        <pc:sldMkLst>
          <pc:docMk/>
          <pc:sldMk cId="0" sldId="258"/>
        </pc:sldMkLst>
        <pc:graphicFrameChg chg="mod modGraphic">
          <ac:chgData name="John Friesen" userId="S::john.friesen@operationworld.org::9d3a757e-09a8-42a2-b315-fa47145d8ae5" providerId="AD" clId="Web-{8DA03761-781A-999D-CAE3-99D5FFC9A878}" dt="2025-02-19T20:28:35.021" v="1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331177" y="2000250"/>
            <a:ext cx="5715000" cy="2857500"/>
          </a:xfrm>
          <a:prstGeom prst="rect">
            <a:avLst/>
          </a:prstGeom>
          <a:noFill/>
        </p:spPr>
      </p:pic>
      <p:grpSp>
        <p:nvGrpSpPr>
          <p:cNvPr id="4" name="Group 3"/>
          <p:cNvGrpSpPr/>
          <p:nvPr/>
        </p:nvGrpSpPr>
        <p:grpSpPr>
          <a:xfrm>
            <a:off x="7236678" y="2705725"/>
            <a:ext cx="3218376" cy="1446550"/>
            <a:chOff x="6191250" y="2705725"/>
            <a:chExt cx="3812944" cy="1446550"/>
          </a:xfrm>
        </p:grpSpPr>
        <p:sp>
          <p:nvSpPr>
            <p:cNvPr id="5" name="TextBox 4"/>
            <p:cNvSpPr txBox="1"/>
            <p:nvPr/>
          </p:nvSpPr>
          <p:spPr>
            <a:xfrm>
              <a:off x="6191250" y="2705725"/>
              <a:ext cx="381294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JAMAICA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68290"/>
            <a:chOff x="285750" y="285750"/>
            <a:chExt cx="6010275" cy="53682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293281605"/>
                </p:ext>
              </p:extLst>
            </p:nvPr>
          </p:nvGraphicFramePr>
          <p:xfrm>
            <a:off x="381000" y="857250"/>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Kingston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2,837,078</a:t>
                        </a:r>
                        <a:endParaRPr lang="en-US">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97% of the population speak Jamaican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8208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29783"/>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Jamaica has a wonderful Christian heritage, with a rich history of sending missionaries. It has the most evangelicals and the best-resourced churches in the Caribbean. The Bible Society (Kingston) provides Bibles to most mini-states of the region with a special vision for young people. Praise God that many foreign workers entrusted leadership to national leaders, and the Jamaican Church became its own. Pray that the 15 Bible schools and seminaries, and the Keswick teaching conferences may be strongholds of biblical theology, godly lifestyle, and mission sending for the Caribbean!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6DE42782-ABAC-4005-8B46-0EEC52FA58EC}"/>
</file>

<file path=customXml/itemProps2.xml><?xml version="1.0" encoding="utf-8"?>
<ds:datastoreItem xmlns:ds="http://schemas.openxmlformats.org/officeDocument/2006/customXml" ds:itemID="{A59427B5-8CDE-4402-91FE-F16FC9AE9433}">
  <ds:schemaRefs>
    <ds:schemaRef ds:uri="http://schemas.microsoft.com/sharepoint/v3/contenttype/forms"/>
  </ds:schemaRefs>
</ds:datastoreItem>
</file>

<file path=customXml/itemProps3.xml><?xml version="1.0" encoding="utf-8"?>
<ds:datastoreItem xmlns:ds="http://schemas.openxmlformats.org/officeDocument/2006/customXml" ds:itemID="{DD7F938C-0C4B-4240-A7A3-B1E9B1ED696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31</cp:revision>
  <dcterms:created xsi:type="dcterms:W3CDTF">2024-12-17T23:28:55Z</dcterms:created>
  <dcterms:modified xsi:type="dcterms:W3CDTF">2025-02-19T20:28:50Z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