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2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718E03-C4EC-DD50-CD32-D7764A08573C}" v="12" dt="2025-02-19T20:19:59.713"/>
    <p1510:client id="{4C3007D6-D467-479B-0100-1C55FD58825D}" v="42" dt="2025-02-19T19:57:14.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7BB78A8A-9199-2D22-99AD-3724C70A58C9}"/>
    <pc:docChg chg="modSld">
      <pc:chgData name="Cathy Friesen" userId="S::cathy.friesen@operationworld.org::4b911d97-c06d-45ce-a5f8-d43e0fc64acb" providerId="AD" clId="Web-{7BB78A8A-9199-2D22-99AD-3724C70A58C9}" dt="2025-01-05T01:33:47.183" v="1" actId="20577"/>
      <pc:docMkLst>
        <pc:docMk/>
      </pc:docMkLst>
      <pc:sldChg chg="modSp">
        <pc:chgData name="Cathy Friesen" userId="S::cathy.friesen@operationworld.org::4b911d97-c06d-45ce-a5f8-d43e0fc64acb" providerId="AD" clId="Web-{7BB78A8A-9199-2D22-99AD-3724C70A58C9}" dt="2025-01-05T01:33:47.183" v="1" actId="20577"/>
        <pc:sldMkLst>
          <pc:docMk/>
          <pc:sldMk cId="0" sldId="257"/>
        </pc:sldMkLst>
        <pc:spChg chg="mod">
          <ac:chgData name="Cathy Friesen" userId="S::cathy.friesen@operationworld.org::4b911d97-c06d-45ce-a5f8-d43e0fc64acb" providerId="AD" clId="Web-{7BB78A8A-9199-2D22-99AD-3724C70A58C9}" dt="2025-01-05T01:33:47.183" v="1" actId="20577"/>
          <ac:spMkLst>
            <pc:docMk/>
            <pc:sldMk cId="0" sldId="257"/>
            <ac:spMk id="5" creationId="{00000000-0000-0000-0000-000000000000}"/>
          </ac:spMkLst>
        </pc:spChg>
      </pc:sldChg>
    </pc:docChg>
  </pc:docChgLst>
  <pc:docChgLst>
    <pc:chgData name="Jason Mandryk" userId="S::jason.mandryk@operationworld.org::69f238d9-e84d-44e5-aa58-b9aaca2cc301" providerId="AD" clId="Web-{DF2E9D0D-2F1A-625E-651A-921549465CF1}"/>
    <pc:docChg chg="modSld">
      <pc:chgData name="Jason Mandryk" userId="S::jason.mandryk@operationworld.org::69f238d9-e84d-44e5-aa58-b9aaca2cc301" providerId="AD" clId="Web-{DF2E9D0D-2F1A-625E-651A-921549465CF1}" dt="2025-02-15T17:33:31.164" v="14" actId="1076"/>
      <pc:docMkLst>
        <pc:docMk/>
      </pc:docMkLst>
      <pc:sldChg chg="modSp">
        <pc:chgData name="Jason Mandryk" userId="S::jason.mandryk@operationworld.org::69f238d9-e84d-44e5-aa58-b9aaca2cc301" providerId="AD" clId="Web-{DF2E9D0D-2F1A-625E-651A-921549465CF1}" dt="2025-02-15T17:33:31.164" v="14" actId="1076"/>
        <pc:sldMkLst>
          <pc:docMk/>
          <pc:sldMk cId="0" sldId="257"/>
        </pc:sldMkLst>
        <pc:spChg chg="mod">
          <ac:chgData name="Jason Mandryk" userId="S::jason.mandryk@operationworld.org::69f238d9-e84d-44e5-aa58-b9aaca2cc301" providerId="AD" clId="Web-{DF2E9D0D-2F1A-625E-651A-921549465CF1}" dt="2025-02-15T17:33:21.961" v="12" actId="14100"/>
          <ac:spMkLst>
            <pc:docMk/>
            <pc:sldMk cId="0" sldId="257"/>
            <ac:spMk id="5" creationId="{00000000-0000-0000-0000-000000000000}"/>
          </ac:spMkLst>
        </pc:spChg>
        <pc:grpChg chg="mod">
          <ac:chgData name="Jason Mandryk" userId="S::jason.mandryk@operationworld.org::69f238d9-e84d-44e5-aa58-b9aaca2cc301" providerId="AD" clId="Web-{DF2E9D0D-2F1A-625E-651A-921549465CF1}" dt="2025-02-15T17:33:28.570" v="13" actId="1076"/>
          <ac:grpSpMkLst>
            <pc:docMk/>
            <pc:sldMk cId="0" sldId="257"/>
            <ac:grpSpMk id="4" creationId="{00000000-0000-0000-0000-000000000000}"/>
          </ac:grpSpMkLst>
        </pc:grpChg>
        <pc:picChg chg="mod">
          <ac:chgData name="Jason Mandryk" userId="S::jason.mandryk@operationworld.org::69f238d9-e84d-44e5-aa58-b9aaca2cc301" providerId="AD" clId="Web-{DF2E9D0D-2F1A-625E-651A-921549465CF1}" dt="2025-02-15T17:33:31.164" v="14" actId="1076"/>
          <ac:picMkLst>
            <pc:docMk/>
            <pc:sldMk cId="0" sldId="257"/>
            <ac:picMk id="2" creationId="{00000000-0000-0000-0000-000000000000}"/>
          </ac:picMkLst>
        </pc:picChg>
      </pc:sldChg>
      <pc:sldChg chg="modSp">
        <pc:chgData name="Jason Mandryk" userId="S::jason.mandryk@operationworld.org::69f238d9-e84d-44e5-aa58-b9aaca2cc301" providerId="AD" clId="Web-{DF2E9D0D-2F1A-625E-651A-921549465CF1}" dt="2025-02-15T17:33:10.007" v="5" actId="20577"/>
        <pc:sldMkLst>
          <pc:docMk/>
          <pc:sldMk cId="0" sldId="259"/>
        </pc:sldMkLst>
        <pc:spChg chg="mod">
          <ac:chgData name="Jason Mandryk" userId="S::jason.mandryk@operationworld.org::69f238d9-e84d-44e5-aa58-b9aaca2cc301" providerId="AD" clId="Web-{DF2E9D0D-2F1A-625E-651A-921549465CF1}" dt="2025-02-15T17:33:10.007" v="5" actId="20577"/>
          <ac:spMkLst>
            <pc:docMk/>
            <pc:sldMk cId="0" sldId="259"/>
            <ac:spMk id="3" creationId="{00000000-0000-0000-0000-000000000000}"/>
          </ac:spMkLst>
        </pc:spChg>
      </pc:sldChg>
    </pc:docChg>
  </pc:docChgLst>
  <pc:docChgLst>
    <pc:chgData name="John Friesen" userId="S::john.friesen@operationworld.org::9d3a757e-09a8-42a2-b315-fa47145d8ae5" providerId="AD" clId="Web-{349C194F-C169-4763-BB81-32003E849C02}"/>
    <pc:docChg chg="modSld">
      <pc:chgData name="John Friesen" userId="S::john.friesen@operationworld.org::9d3a757e-09a8-42a2-b315-fa47145d8ae5" providerId="AD" clId="Web-{349C194F-C169-4763-BB81-32003E849C02}" dt="2025-02-06T01:31:55.918" v="7"/>
      <pc:docMkLst>
        <pc:docMk/>
      </pc:docMkLst>
      <pc:sldChg chg="modSp">
        <pc:chgData name="John Friesen" userId="S::john.friesen@operationworld.org::9d3a757e-09a8-42a2-b315-fa47145d8ae5" providerId="AD" clId="Web-{349C194F-C169-4763-BB81-32003E849C02}" dt="2025-02-06T01:31:55.918" v="7"/>
        <pc:sldMkLst>
          <pc:docMk/>
          <pc:sldMk cId="0" sldId="258"/>
        </pc:sldMkLst>
        <pc:graphicFrameChg chg="mod modGraphic">
          <ac:chgData name="John Friesen" userId="S::john.friesen@operationworld.org::9d3a757e-09a8-42a2-b315-fa47145d8ae5" providerId="AD" clId="Web-{349C194F-C169-4763-BB81-32003E849C02}" dt="2025-02-06T01:31:55.918" v="7"/>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3B718E03-C4EC-DD50-CD32-D7764A08573C}"/>
    <pc:docChg chg="modSld">
      <pc:chgData name="John Friesen" userId="S::john.friesen@operationworld.org::9d3a757e-09a8-42a2-b315-fa47145d8ae5" providerId="AD" clId="Web-{3B718E03-C4EC-DD50-CD32-D7764A08573C}" dt="2025-02-19T20:19:59.713" v="11"/>
      <pc:docMkLst>
        <pc:docMk/>
      </pc:docMkLst>
      <pc:sldChg chg="modSp">
        <pc:chgData name="John Friesen" userId="S::john.friesen@operationworld.org::9d3a757e-09a8-42a2-b315-fa47145d8ae5" providerId="AD" clId="Web-{3B718E03-C4EC-DD50-CD32-D7764A08573C}" dt="2025-02-19T20:19:22.852" v="0" actId="14100"/>
        <pc:sldMkLst>
          <pc:docMk/>
          <pc:sldMk cId="0" sldId="257"/>
        </pc:sldMkLst>
        <pc:spChg chg="mod">
          <ac:chgData name="John Friesen" userId="S::john.friesen@operationworld.org::9d3a757e-09a8-42a2-b315-fa47145d8ae5" providerId="AD" clId="Web-{3B718E03-C4EC-DD50-CD32-D7764A08573C}" dt="2025-02-19T20:19:22.852" v="0" actId="14100"/>
          <ac:spMkLst>
            <pc:docMk/>
            <pc:sldMk cId="0" sldId="257"/>
            <ac:spMk id="5" creationId="{00000000-0000-0000-0000-000000000000}"/>
          </ac:spMkLst>
        </pc:spChg>
      </pc:sldChg>
      <pc:sldChg chg="modSp">
        <pc:chgData name="John Friesen" userId="S::john.friesen@operationworld.org::9d3a757e-09a8-42a2-b315-fa47145d8ae5" providerId="AD" clId="Web-{3B718E03-C4EC-DD50-CD32-D7764A08573C}" dt="2025-02-19T20:19:59.713" v="11"/>
        <pc:sldMkLst>
          <pc:docMk/>
          <pc:sldMk cId="0" sldId="258"/>
        </pc:sldMkLst>
        <pc:graphicFrameChg chg="mod modGraphic">
          <ac:chgData name="John Friesen" userId="S::john.friesen@operationworld.org::9d3a757e-09a8-42a2-b315-fa47145d8ae5" providerId="AD" clId="Web-{3B718E03-C4EC-DD50-CD32-D7764A08573C}" dt="2025-02-19T20:19:59.713" v="11"/>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4C3007D6-D467-479B-0100-1C55FD58825D}"/>
    <pc:docChg chg="modSld">
      <pc:chgData name="Kyle Eipperle" userId="S::kyle.eipperle@operationworld.org::68089f80-fb19-4956-8e3e-044c3583140d" providerId="AD" clId="Web-{4C3007D6-D467-479B-0100-1C55FD58825D}" dt="2025-02-19T19:57:14.590" v="28" actId="1076"/>
      <pc:docMkLst>
        <pc:docMk/>
      </pc:docMkLst>
      <pc:sldChg chg="modSp">
        <pc:chgData name="Kyle Eipperle" userId="S::kyle.eipperle@operationworld.org::68089f80-fb19-4956-8e3e-044c3583140d" providerId="AD" clId="Web-{4C3007D6-D467-479B-0100-1C55FD58825D}" dt="2025-02-19T19:50:49.685" v="2" actId="1076"/>
        <pc:sldMkLst>
          <pc:docMk/>
          <pc:sldMk cId="0" sldId="257"/>
        </pc:sldMkLst>
        <pc:grpChg chg="mod">
          <ac:chgData name="Kyle Eipperle" userId="S::kyle.eipperle@operationworld.org::68089f80-fb19-4956-8e3e-044c3583140d" providerId="AD" clId="Web-{4C3007D6-D467-479B-0100-1C55FD58825D}" dt="2025-02-19T19:50:44.169" v="1" actId="1076"/>
          <ac:grpSpMkLst>
            <pc:docMk/>
            <pc:sldMk cId="0" sldId="257"/>
            <ac:grpSpMk id="4" creationId="{00000000-0000-0000-0000-000000000000}"/>
          </ac:grpSpMkLst>
        </pc:grpChg>
        <pc:picChg chg="mod">
          <ac:chgData name="Kyle Eipperle" userId="S::kyle.eipperle@operationworld.org::68089f80-fb19-4956-8e3e-044c3583140d" providerId="AD" clId="Web-{4C3007D6-D467-479B-0100-1C55FD58825D}" dt="2025-02-19T19:50:49.685" v="2" actId="1076"/>
          <ac:picMkLst>
            <pc:docMk/>
            <pc:sldMk cId="0" sldId="257"/>
            <ac:picMk id="2" creationId="{00000000-0000-0000-0000-000000000000}"/>
          </ac:picMkLst>
        </pc:picChg>
      </pc:sldChg>
      <pc:sldChg chg="modSp">
        <pc:chgData name="Kyle Eipperle" userId="S::kyle.eipperle@operationworld.org::68089f80-fb19-4956-8e3e-044c3583140d" providerId="AD" clId="Web-{4C3007D6-D467-479B-0100-1C55FD58825D}" dt="2025-02-19T19:52:59.049" v="8" actId="20577"/>
        <pc:sldMkLst>
          <pc:docMk/>
          <pc:sldMk cId="0" sldId="259"/>
        </pc:sldMkLst>
        <pc:spChg chg="mod">
          <ac:chgData name="Kyle Eipperle" userId="S::kyle.eipperle@operationworld.org::68089f80-fb19-4956-8e3e-044c3583140d" providerId="AD" clId="Web-{4C3007D6-D467-479B-0100-1C55FD58825D}" dt="2025-02-19T19:52:59.049" v="8" actId="20577"/>
          <ac:spMkLst>
            <pc:docMk/>
            <pc:sldMk cId="0" sldId="259"/>
            <ac:spMk id="3" creationId="{00000000-0000-0000-0000-000000000000}"/>
          </ac:spMkLst>
        </pc:spChg>
      </pc:sldChg>
      <pc:sldChg chg="addSp modSp">
        <pc:chgData name="Kyle Eipperle" userId="S::kyle.eipperle@operationworld.org::68089f80-fb19-4956-8e3e-044c3583140d" providerId="AD" clId="Web-{4C3007D6-D467-479B-0100-1C55FD58825D}" dt="2025-02-19T19:57:14.590" v="28" actId="1076"/>
        <pc:sldMkLst>
          <pc:docMk/>
          <pc:sldMk cId="0" sldId="260"/>
        </pc:sldMkLst>
        <pc:spChg chg="mod">
          <ac:chgData name="Kyle Eipperle" userId="S::kyle.eipperle@operationworld.org::68089f80-fb19-4956-8e3e-044c3583140d" providerId="AD" clId="Web-{4C3007D6-D467-479B-0100-1C55FD58825D}" dt="2025-02-19T19:56:14.759" v="26" actId="14100"/>
          <ac:spMkLst>
            <pc:docMk/>
            <pc:sldMk cId="0" sldId="260"/>
            <ac:spMk id="3" creationId="{00000000-0000-0000-0000-000000000000}"/>
          </ac:spMkLst>
        </pc:spChg>
        <pc:spChg chg="add mod">
          <ac:chgData name="Kyle Eipperle" userId="S::kyle.eipperle@operationworld.org::68089f80-fb19-4956-8e3e-044c3583140d" providerId="AD" clId="Web-{4C3007D6-D467-479B-0100-1C55FD58825D}" dt="2025-02-19T19:57:14.590" v="28" actId="1076"/>
          <ac:spMkLst>
            <pc:docMk/>
            <pc:sldMk cId="0" sldId="260"/>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8"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029369" y="1525448"/>
            <a:ext cx="5715000" cy="3810000"/>
          </a:xfrm>
          <a:prstGeom prst="rect">
            <a:avLst/>
          </a:prstGeom>
          <a:noFill/>
        </p:spPr>
      </p:pic>
      <p:grpSp>
        <p:nvGrpSpPr>
          <p:cNvPr id="4" name="Group 3"/>
          <p:cNvGrpSpPr/>
          <p:nvPr/>
        </p:nvGrpSpPr>
        <p:grpSpPr>
          <a:xfrm>
            <a:off x="7149484" y="2459504"/>
            <a:ext cx="3435898" cy="1938992"/>
            <a:chOff x="6191250" y="2459504"/>
            <a:chExt cx="3435898" cy="1938992"/>
          </a:xfrm>
        </p:grpSpPr>
        <p:sp>
          <p:nvSpPr>
            <p:cNvPr id="5" name="TextBox 4"/>
            <p:cNvSpPr txBox="1"/>
            <p:nvPr/>
          </p:nvSpPr>
          <p:spPr>
            <a:xfrm>
              <a:off x="6191250" y="2459504"/>
              <a:ext cx="3435898" cy="1938992"/>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4000" u="none" strike="noStrike" cap="none" spc="0" dirty="0">
                  <a:solidFill>
                    <a:srgbClr val="C12236"/>
                  </a:solidFill>
                  <a:latin typeface="Trebuchet MS"/>
                </a:rPr>
                <a:t>PRAYING FOR
</a:t>
              </a:r>
              <a:r>
                <a:rPr lang="en-US" sz="8000" u="none" strike="noStrike" cap="none" spc="0" dirty="0">
                  <a:solidFill>
                    <a:srgbClr val="C12236"/>
                  </a:solidFill>
                  <a:latin typeface="Trebuchet MS"/>
                </a:rPr>
                <a:t>ITALY</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558479199"/>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Rome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59,146,260</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Italian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82.9 yrs (13rd/236)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82.4 %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26229"/>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This great nation contributed much to the world through its legal systems (Roman law), language (Latin), culture (Renaissance, art, music), and innovation (fashion, cars). But the country struggles with financial troubles and organized crime. Networks such as the Sicilian Mafia, Neapolitan Camorra, and now the powerful Calabrian</a:t>
            </a:r>
            <a:r>
              <a:rPr lang="en-US" sz="2800" dirty="0">
                <a:solidFill>
                  <a:srgbClr val="000000">
                    <a:alpha val="100000"/>
                  </a:srgbClr>
                </a:solidFill>
                <a:latin typeface="Trebuchet MS"/>
              </a:rPr>
              <a:t> ‘Ndrangheta influence</a:t>
            </a:r>
            <a:r>
              <a:rPr lang="en-US" sz="2800" u="none" strike="noStrike" cap="none" spc="0" dirty="0">
                <a:solidFill>
                  <a:srgbClr val="000000">
                    <a:alpha val="100000"/>
                  </a:srgbClr>
                </a:solidFill>
                <a:latin typeface="Trebuchet MS"/>
              </a:rPr>
              <a:t> local and federal governments, and every level of society. Pray for courageous people who will oppose this criminal system which hurts the Italian economy. Pray for Christians to live out Kingdom values when they face difficult decisions.</a:t>
            </a:r>
            <a:endParaRPr lang="en-US" sz="2800" dirty="0">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0907674" cy="4887620"/>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Christianity once thrived in Italy, but it soon became a formalized state religion. Today the majority of Italians are Roman Catholic by culture, but many distrust the Church. Some studies suggest as few as 3% faithfully </a:t>
            </a:r>
            <a:r>
              <a:rPr lang="en-US" sz="2800" dirty="0" err="1">
                <a:solidFill>
                  <a:srgbClr val="000000">
                    <a:alpha val="100000"/>
                  </a:srgbClr>
                </a:solidFill>
                <a:latin typeface="Trebuchet MS"/>
              </a:rPr>
              <a:t>practise</a:t>
            </a:r>
            <a:r>
              <a:rPr lang="en-US" sz="2800" dirty="0">
                <a:solidFill>
                  <a:srgbClr val="000000">
                    <a:alpha val="100000"/>
                  </a:srgbClr>
                </a:solidFill>
                <a:latin typeface="Trebuchet MS"/>
              </a:rPr>
              <a:t> Catholicism</a:t>
            </a:r>
            <a:r>
              <a:rPr lang="en-US" sz="2800" u="none" strike="noStrike" cap="none" spc="0" dirty="0">
                <a:solidFill>
                  <a:srgbClr val="000000">
                    <a:alpha val="100000"/>
                  </a:srgbClr>
                </a:solidFill>
                <a:latin typeface="Trebuchet MS"/>
              </a:rPr>
              <a:t>.</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Those who do pray will more often pray to a saint than to Jesus. Satanism grows in some areas, and Turin acts as a global </a:t>
            </a:r>
            <a:r>
              <a:rPr lang="en-US" sz="2800" u="none" strike="noStrike" cap="none" spc="0" dirty="0" err="1">
                <a:solidFill>
                  <a:srgbClr val="000000">
                    <a:alpha val="100000"/>
                  </a:srgbClr>
                </a:solidFill>
                <a:latin typeface="Trebuchet MS"/>
              </a:rPr>
              <a:t>centre</a:t>
            </a:r>
            <a:r>
              <a:rPr lang="en-US" sz="2800" u="none" strike="noStrike" cap="none" spc="0" dirty="0">
                <a:solidFill>
                  <a:srgbClr val="000000">
                    <a:alpha val="100000"/>
                  </a:srgbClr>
                </a:solidFill>
                <a:latin typeface="Trebuchet MS"/>
              </a:rPr>
              <a:t> for its followers. Italians will more likely explore a New Age or pagan practice than explore the Bible.</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Ask God to remove the many barriers that keep people from understanding the gospel.</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181057"/>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73">
  <a:themeElements>
    <a:clrScheme name="Theme7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11DDF2A2-23D9-4535-830D-DA24B3108EEA}">
  <ds:schemaRefs>
    <ds:schemaRef ds:uri="http://schemas.microsoft.com/sharepoint/v3/contenttype/forms"/>
  </ds:schemaRefs>
</ds:datastoreItem>
</file>

<file path=customXml/itemProps2.xml><?xml version="1.0" encoding="utf-8"?>
<ds:datastoreItem xmlns:ds="http://schemas.openxmlformats.org/officeDocument/2006/customXml" ds:itemID="{ABEE350D-0B0D-48CB-B70C-64C9500242A0}"/>
</file>

<file path=customXml/itemProps3.xml><?xml version="1.0" encoding="utf-8"?>
<ds:datastoreItem xmlns:ds="http://schemas.openxmlformats.org/officeDocument/2006/customXml" ds:itemID="{A767EFD6-A385-4CFD-B9C0-B50B07DA9937}">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Theme73</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37</cp:revision>
  <dcterms:created xsi:type="dcterms:W3CDTF">2024-12-17T23:28:55Z</dcterms:created>
  <dcterms:modified xsi:type="dcterms:W3CDTF">2025-02-19T20:20:14Z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