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1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501834-60A5-39D9-1D9C-27A9924FE527}" v="435" dt="2025-02-18T03:07:18.290"/>
    <p1510:client id="{F2543FB6-6AA4-0EE1-AD91-D76F683A18A1}" v="17" dt="2025-02-19T19:00:58.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7FD19590-D59A-0BCE-1603-F692788A5058}"/>
    <pc:docChg chg="modSld">
      <pc:chgData name="John Friesen" userId="S::john.friesen@operationworld.org::9d3a757e-09a8-42a2-b315-fa47145d8ae5" providerId="AD" clId="Web-{7FD19590-D59A-0BCE-1603-F692788A5058}" dt="2025-02-14T01:26:58.448" v="7" actId="14100"/>
      <pc:docMkLst>
        <pc:docMk/>
      </pc:docMkLst>
      <pc:sldChg chg="modSp">
        <pc:chgData name="John Friesen" userId="S::john.friesen@operationworld.org::9d3a757e-09a8-42a2-b315-fa47145d8ae5" providerId="AD" clId="Web-{7FD19590-D59A-0BCE-1603-F692788A5058}" dt="2025-02-14T01:26:58.448" v="7" actId="14100"/>
        <pc:sldMkLst>
          <pc:docMk/>
          <pc:sldMk cId="0" sldId="259"/>
        </pc:sldMkLst>
        <pc:spChg chg="mod">
          <ac:chgData name="John Friesen" userId="S::john.friesen@operationworld.org::9d3a757e-09a8-42a2-b315-fa47145d8ae5" providerId="AD" clId="Web-{7FD19590-D59A-0BCE-1603-F692788A5058}" dt="2025-02-14T01:26:58.448" v="7" actId="14100"/>
          <ac:spMkLst>
            <pc:docMk/>
            <pc:sldMk cId="0" sldId="259"/>
            <ac:spMk id="3" creationId="{00000000-0000-0000-0000-000000000000}"/>
          </ac:spMkLst>
        </pc:spChg>
      </pc:sldChg>
    </pc:docChg>
  </pc:docChgLst>
  <pc:docChgLst>
    <pc:chgData name="John Friesen" userId="S::john.friesen@operationworld.org::9d3a757e-09a8-42a2-b315-fa47145d8ae5" providerId="AD" clId="Web-{F2543FB6-6AA4-0EE1-AD91-D76F683A18A1}"/>
    <pc:docChg chg="modSld">
      <pc:chgData name="John Friesen" userId="S::john.friesen@operationworld.org::9d3a757e-09a8-42a2-b315-fa47145d8ae5" providerId="AD" clId="Web-{F2543FB6-6AA4-0EE1-AD91-D76F683A18A1}" dt="2025-02-19T19:00:46.208" v="14"/>
      <pc:docMkLst>
        <pc:docMk/>
      </pc:docMkLst>
      <pc:sldChg chg="modSp">
        <pc:chgData name="John Friesen" userId="S::john.friesen@operationworld.org::9d3a757e-09a8-42a2-b315-fa47145d8ae5" providerId="AD" clId="Web-{F2543FB6-6AA4-0EE1-AD91-D76F683A18A1}" dt="2025-02-19T19:00:46.208" v="14"/>
        <pc:sldMkLst>
          <pc:docMk/>
          <pc:sldMk cId="0" sldId="258"/>
        </pc:sldMkLst>
        <pc:graphicFrameChg chg="mod modGraphic">
          <ac:chgData name="John Friesen" userId="S::john.friesen@operationworld.org::9d3a757e-09a8-42a2-b315-fa47145d8ae5" providerId="AD" clId="Web-{F2543FB6-6AA4-0EE1-AD91-D76F683A18A1}" dt="2025-02-19T19:00:46.208" v="14"/>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A73F07C6-5D89-7956-DB96-D011E06C0FEB}"/>
    <pc:docChg chg="modSld">
      <pc:chgData name="Cathy Friesen" userId="S::cathy.friesen@operationworld.org::4b911d97-c06d-45ce-a5f8-d43e0fc64acb" providerId="AD" clId="Web-{A73F07C6-5D89-7956-DB96-D011E06C0FEB}" dt="2025-01-05T01:33:22.476" v="1" actId="20577"/>
      <pc:docMkLst>
        <pc:docMk/>
      </pc:docMkLst>
      <pc:sldChg chg="modSp">
        <pc:chgData name="Cathy Friesen" userId="S::cathy.friesen@operationworld.org::4b911d97-c06d-45ce-a5f8-d43e0fc64acb" providerId="AD" clId="Web-{A73F07C6-5D89-7956-DB96-D011E06C0FEB}" dt="2025-01-05T01:33:22.476" v="1" actId="20577"/>
        <pc:sldMkLst>
          <pc:docMk/>
          <pc:sldMk cId="0" sldId="257"/>
        </pc:sldMkLst>
        <pc:spChg chg="mod">
          <ac:chgData name="Cathy Friesen" userId="S::cathy.friesen@operationworld.org::4b911d97-c06d-45ce-a5f8-d43e0fc64acb" providerId="AD" clId="Web-{A73F07C6-5D89-7956-DB96-D011E06C0FEB}" dt="2025-01-05T01:33:22.476" v="1" actId="20577"/>
          <ac:spMkLst>
            <pc:docMk/>
            <pc:sldMk cId="0" sldId="257"/>
            <ac:spMk id="5" creationId="{00000000-0000-0000-0000-000000000000}"/>
          </ac:spMkLst>
        </pc:spChg>
      </pc:sldChg>
    </pc:docChg>
  </pc:docChgLst>
  <pc:docChgLst>
    <pc:chgData name="Jason Mandryk" userId="S::jason.mandryk@operationworld.org::69f238d9-e84d-44e5-aa58-b9aaca2cc301" providerId="AD" clId="Web-{63501834-60A5-39D9-1D9C-27A9924FE527}"/>
    <pc:docChg chg="modSld">
      <pc:chgData name="Jason Mandryk" userId="S::jason.mandryk@operationworld.org::69f238d9-e84d-44e5-aa58-b9aaca2cc301" providerId="AD" clId="Web-{63501834-60A5-39D9-1D9C-27A9924FE527}" dt="2025-02-18T03:07:18.290" v="249" actId="1076"/>
      <pc:docMkLst>
        <pc:docMk/>
      </pc:docMkLst>
      <pc:sldChg chg="modSp">
        <pc:chgData name="Jason Mandryk" userId="S::jason.mandryk@operationworld.org::69f238d9-e84d-44e5-aa58-b9aaca2cc301" providerId="AD" clId="Web-{63501834-60A5-39D9-1D9C-27A9924FE527}" dt="2025-02-18T03:07:18.290" v="249" actId="1076"/>
        <pc:sldMkLst>
          <pc:docMk/>
          <pc:sldMk cId="0" sldId="257"/>
        </pc:sldMkLst>
        <pc:spChg chg="mod">
          <ac:chgData name="Jason Mandryk" userId="S::jason.mandryk@operationworld.org::69f238d9-e84d-44e5-aa58-b9aaca2cc301" providerId="AD" clId="Web-{63501834-60A5-39D9-1D9C-27A9924FE527}" dt="2025-02-18T03:07:09.306" v="246" actId="1076"/>
          <ac:spMkLst>
            <pc:docMk/>
            <pc:sldMk cId="0" sldId="257"/>
            <ac:spMk id="5" creationId="{00000000-0000-0000-0000-000000000000}"/>
          </ac:spMkLst>
        </pc:spChg>
        <pc:picChg chg="mod">
          <ac:chgData name="Jason Mandryk" userId="S::jason.mandryk@operationworld.org::69f238d9-e84d-44e5-aa58-b9aaca2cc301" providerId="AD" clId="Web-{63501834-60A5-39D9-1D9C-27A9924FE527}" dt="2025-02-18T03:07:18.290" v="249" actId="1076"/>
          <ac:picMkLst>
            <pc:docMk/>
            <pc:sldMk cId="0" sldId="257"/>
            <ac:picMk id="2" creationId="{00000000-0000-0000-0000-000000000000}"/>
          </ac:picMkLst>
        </pc:picChg>
      </pc:sldChg>
      <pc:sldChg chg="modSp">
        <pc:chgData name="Jason Mandryk" userId="S::jason.mandryk@operationworld.org::69f238d9-e84d-44e5-aa58-b9aaca2cc301" providerId="AD" clId="Web-{63501834-60A5-39D9-1D9C-27A9924FE527}" dt="2025-02-18T03:01:10.703" v="157" actId="1076"/>
        <pc:sldMkLst>
          <pc:docMk/>
          <pc:sldMk cId="0" sldId="259"/>
        </pc:sldMkLst>
        <pc:spChg chg="mod">
          <ac:chgData name="Jason Mandryk" userId="S::jason.mandryk@operationworld.org::69f238d9-e84d-44e5-aa58-b9aaca2cc301" providerId="AD" clId="Web-{63501834-60A5-39D9-1D9C-27A9924FE527}" dt="2025-02-18T03:01:10.703" v="157" actId="1076"/>
          <ac:spMkLst>
            <pc:docMk/>
            <pc:sldMk cId="0" sldId="259"/>
            <ac:spMk id="2" creationId="{00000000-0000-0000-0000-000000000000}"/>
          </ac:spMkLst>
        </pc:spChg>
        <pc:spChg chg="mod">
          <ac:chgData name="Jason Mandryk" userId="S::jason.mandryk@operationworld.org::69f238d9-e84d-44e5-aa58-b9aaca2cc301" providerId="AD" clId="Web-{63501834-60A5-39D9-1D9C-27A9924FE527}" dt="2025-02-18T03:00:57.921" v="156" actId="1076"/>
          <ac:spMkLst>
            <pc:docMk/>
            <pc:sldMk cId="0" sldId="259"/>
            <ac:spMk id="3" creationId="{00000000-0000-0000-0000-000000000000}"/>
          </ac:spMkLst>
        </pc:spChg>
      </pc:sldChg>
      <pc:sldChg chg="modSp">
        <pc:chgData name="Jason Mandryk" userId="S::jason.mandryk@operationworld.org::69f238d9-e84d-44e5-aa58-b9aaca2cc301" providerId="AD" clId="Web-{63501834-60A5-39D9-1D9C-27A9924FE527}" dt="2025-02-18T03:06:20.492" v="240" actId="1076"/>
        <pc:sldMkLst>
          <pc:docMk/>
          <pc:sldMk cId="0" sldId="260"/>
        </pc:sldMkLst>
        <pc:spChg chg="mod">
          <ac:chgData name="Jason Mandryk" userId="S::jason.mandryk@operationworld.org::69f238d9-e84d-44e5-aa58-b9aaca2cc301" providerId="AD" clId="Web-{63501834-60A5-39D9-1D9C-27A9924FE527}" dt="2025-02-18T03:06:20.492" v="240" actId="1076"/>
          <ac:spMkLst>
            <pc:docMk/>
            <pc:sldMk cId="0" sldId="260"/>
            <ac:spMk id="2" creationId="{00000000-0000-0000-0000-000000000000}"/>
          </ac:spMkLst>
        </pc:spChg>
        <pc:spChg chg="mod">
          <ac:chgData name="Jason Mandryk" userId="S::jason.mandryk@operationworld.org::69f238d9-e84d-44e5-aa58-b9aaca2cc301" providerId="AD" clId="Web-{63501834-60A5-39D9-1D9C-27A9924FE527}" dt="2025-02-18T03:06:16.679" v="239" actId="1076"/>
          <ac:spMkLst>
            <pc:docMk/>
            <pc:sldMk cId="0" sldId="260"/>
            <ac:spMk id="3" creationId="{00000000-0000-0000-0000-000000000000}"/>
          </ac:spMkLst>
        </pc:spChg>
      </pc:sldChg>
    </pc:docChg>
  </pc:docChgLst>
  <pc:docChgLst>
    <pc:chgData name="John Friesen" userId="S::john.friesen@operationworld.org::9d3a757e-09a8-42a2-b315-fa47145d8ae5" providerId="AD" clId="Web-{992BE502-C0A3-752D-795E-EF301716E0F0}"/>
    <pc:docChg chg="modSld">
      <pc:chgData name="John Friesen" userId="S::john.friesen@operationworld.org::9d3a757e-09a8-42a2-b315-fa47145d8ae5" providerId="AD" clId="Web-{992BE502-C0A3-752D-795E-EF301716E0F0}" dt="2025-02-06T01:29:02.988" v="5"/>
      <pc:docMkLst>
        <pc:docMk/>
      </pc:docMkLst>
      <pc:sldChg chg="modSp">
        <pc:chgData name="John Friesen" userId="S::john.friesen@operationworld.org::9d3a757e-09a8-42a2-b315-fa47145d8ae5" providerId="AD" clId="Web-{992BE502-C0A3-752D-795E-EF301716E0F0}" dt="2025-02-06T01:29:02.988" v="5"/>
        <pc:sldMkLst>
          <pc:docMk/>
          <pc:sldMk cId="0" sldId="258"/>
        </pc:sldMkLst>
        <pc:graphicFrameChg chg="mod modGraphic">
          <ac:chgData name="John Friesen" userId="S::john.friesen@operationworld.org::9d3a757e-09a8-42a2-b315-fa47145d8ae5" providerId="AD" clId="Web-{992BE502-C0A3-752D-795E-EF301716E0F0}" dt="2025-02-06T01:29:02.988" v="5"/>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8"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505450"/>
          <a:chOff x="285750" y="285750"/>
          <a:chExt cx="6191250" cy="5505450"/>
        </a:xfrm>
      </p:grpSpPr>
      <p:pic>
        <p:nvPicPr>
          <p:cNvPr id="2" name="Country Flag" descr="The country flag"/>
          <p:cNvPicPr>
            <a:picLocks noChangeAspect="1"/>
          </p:cNvPicPr>
          <p:nvPr/>
        </p:nvPicPr>
        <p:blipFill>
          <a:blip r:embed="rId3"/>
          <a:stretch>
            <a:fillRect/>
          </a:stretch>
        </p:blipFill>
        <p:spPr>
          <a:xfrm>
            <a:off x="880864" y="1354051"/>
            <a:ext cx="5715000" cy="4162425"/>
          </a:xfrm>
          <a:prstGeom prst="rect">
            <a:avLst/>
          </a:prstGeom>
          <a:noFill/>
        </p:spPr>
      </p:pic>
      <p:grpSp>
        <p:nvGrpSpPr>
          <p:cNvPr id="4" name="Group 3"/>
          <p:cNvGrpSpPr/>
          <p:nvPr/>
        </p:nvGrpSpPr>
        <p:grpSpPr>
          <a:xfrm>
            <a:off x="7238211" y="2459504"/>
            <a:ext cx="3929657" cy="1938992"/>
            <a:chOff x="7238211" y="2459504"/>
            <a:chExt cx="3929657" cy="1938992"/>
          </a:xfrm>
        </p:grpSpPr>
        <p:sp>
          <p:nvSpPr>
            <p:cNvPr id="5" name="TextBox 4"/>
            <p:cNvSpPr txBox="1"/>
            <p:nvPr/>
          </p:nvSpPr>
          <p:spPr>
            <a:xfrm>
              <a:off x="7238211" y="2459504"/>
              <a:ext cx="3929657" cy="1938992"/>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4000" u="none" strike="noStrike" cap="none" spc="0" dirty="0">
                  <a:solidFill>
                    <a:srgbClr val="2931BA"/>
                  </a:solidFill>
                  <a:latin typeface="Trebuchet MS"/>
                </a:rPr>
                <a:t>PRAYING FOR
</a:t>
              </a:r>
              <a:r>
                <a:rPr lang="en-US" sz="8000" u="none" strike="noStrike" cap="none" spc="0" dirty="0">
                  <a:solidFill>
                    <a:srgbClr val="2931BA"/>
                  </a:solidFill>
                  <a:latin typeface="Trebuchet MS"/>
                </a:rPr>
                <a:t>ISRAEL</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65520"/>
            <a:chOff x="285750" y="285750"/>
            <a:chExt cx="6010275" cy="60655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420939045"/>
                </p:ext>
              </p:extLst>
            </p:nvPr>
          </p:nvGraphicFramePr>
          <p:xfrm>
            <a:off x="381000" y="857250"/>
            <a:ext cx="5819776" cy="54940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Jerusalem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9,517,181</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Hebrew, Arabic.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22/193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Jewish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75.4 %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2664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59272" y="754356"/>
            <a:ext cx="11060117" cy="5964838"/>
          </a:xfrm>
          <a:prstGeom prst="rect">
            <a:avLst/>
          </a:prstGeom>
          <a:noFill/>
        </p:spPr>
        <p:txBody>
          <a:bodyPr vert="horz" wrap="square" lIns="91440" tIns="45720" rIns="91440" bIns="45720" rtlCol="0" anchor="t" anchorCtr="0">
            <a:spAutoFit/>
          </a:bodyPr>
          <a:lstStyle/>
          <a:p>
            <a:pPr>
              <a:lnSpc>
                <a:spcPct val="125000"/>
              </a:lnSpc>
            </a:pPr>
            <a:r>
              <a:rPr lang="en-US" sz="2800" dirty="0">
                <a:solidFill>
                  <a:srgbClr val="000000">
                    <a:alpha val="100000"/>
                  </a:srgbClr>
                </a:solidFill>
                <a:latin typeface="Trebuchet MS"/>
                <a:ea typeface="+mn-lt"/>
                <a:cs typeface="+mn-lt"/>
              </a:rPr>
              <a:t>Israeli-Arab conflict in the Holy Land moved to a new level over a century ago, intensifying since 1948. The terrorist attacks by Hamas in 2023 provoked the invasion of Gaza, and the death and destruction that followed was orders of magnitude worse. Waves of global marches, protests, and counter-protests divided the world about who was to blame. Gaza has been destroyed but Hamas has not. Genocide is a valid description. As long as corrupt evil men who desire violence control both governments, and while hatred is </a:t>
            </a:r>
            <a:r>
              <a:rPr lang="en-US" sz="2800" dirty="0" err="1">
                <a:solidFill>
                  <a:srgbClr val="000000">
                    <a:alpha val="100000"/>
                  </a:srgbClr>
                </a:solidFill>
                <a:latin typeface="Trebuchet MS"/>
                <a:ea typeface="+mn-lt"/>
                <a:cs typeface="+mn-lt"/>
              </a:rPr>
              <a:t>harboured</a:t>
            </a:r>
            <a:r>
              <a:rPr lang="en-US" sz="2800" dirty="0">
                <a:solidFill>
                  <a:srgbClr val="000000">
                    <a:alpha val="100000"/>
                  </a:srgbClr>
                </a:solidFill>
                <a:latin typeface="Trebuchet MS"/>
                <a:ea typeface="+mn-lt"/>
                <a:cs typeface="+mn-lt"/>
              </a:rPr>
              <a:t> in people's hearts, no ceasefire can last long. Cry out for God's mercy. Pray that both sides of this conflict will find true reconciliation and genuine Shalom through Jesus the Messiah.</a:t>
            </a:r>
            <a:endParaRPr lang="en-US" sz="2800">
              <a:latin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15614"/>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59009" y="775108"/>
            <a:ext cx="10913445" cy="5964838"/>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Major outreach challenges:</a:t>
            </a:r>
            <a:endParaRPr lang="en-US" sz="2800">
              <a:latin typeface="Trebuchet MS"/>
            </a:endParaRPr>
          </a:p>
          <a:p>
            <a:pPr marL="457200" indent="-457200">
              <a:lnSpc>
                <a:spcPct val="125000"/>
              </a:lnSpc>
              <a:buFont typeface="Arial"/>
              <a:buChar char="•"/>
            </a:pPr>
            <a:r>
              <a:rPr lang="en-US" sz="2800" dirty="0">
                <a:solidFill>
                  <a:srgbClr val="000000">
                    <a:alpha val="100000"/>
                  </a:srgbClr>
                </a:solidFill>
                <a:latin typeface="Trebuchet MS"/>
                <a:ea typeface="+mn-lt"/>
                <a:cs typeface="+mn-lt"/>
              </a:rPr>
              <a:t>The ultra-Orthodox Haredi are only 10% of the population, but </a:t>
            </a:r>
            <a:r>
              <a:rPr lang="en-US" sz="2800">
                <a:solidFill>
                  <a:srgbClr val="000000">
                    <a:alpha val="100000"/>
                  </a:srgbClr>
                </a:solidFill>
                <a:latin typeface="Trebuchet MS"/>
                <a:ea typeface="+mn-lt"/>
                <a:cs typeface="+mn-lt"/>
              </a:rPr>
              <a:t>have strong political influence.</a:t>
            </a:r>
            <a:endParaRPr lang="en-US" sz="2800">
              <a:latin typeface="Trebuchet MS"/>
              <a:ea typeface="+mn-lt"/>
              <a:cs typeface="+mn-lt"/>
            </a:endParaRPr>
          </a:p>
          <a:p>
            <a:pPr marL="457200" indent="-457200">
              <a:lnSpc>
                <a:spcPct val="125000"/>
              </a:lnSpc>
              <a:buFont typeface="Arial"/>
              <a:buChar char="•"/>
            </a:pPr>
            <a:r>
              <a:rPr lang="en-US" sz="2800" dirty="0">
                <a:latin typeface="Trebuchet MS"/>
                <a:ea typeface="+mn-lt"/>
                <a:cs typeface="+mn-lt"/>
              </a:rPr>
              <a:t>The Ethiopian Jews (Beta Israel) arrived as immigrants over a decade ago. Now they are largely a poor, urban underclass </a:t>
            </a:r>
            <a:r>
              <a:rPr lang="en-US" sz="2800" dirty="0">
                <a:solidFill>
                  <a:srgbClr val="000000">
                    <a:alpha val="100000"/>
                  </a:srgbClr>
                </a:solidFill>
                <a:latin typeface="Trebuchet MS"/>
                <a:ea typeface="+mn-lt"/>
                <a:cs typeface="+mn-lt"/>
              </a:rPr>
              <a:t>of around 120,000.</a:t>
            </a:r>
            <a:endParaRPr lang="en-US" sz="2800" dirty="0">
              <a:latin typeface="Trebuchet MS"/>
            </a:endParaRPr>
          </a:p>
          <a:p>
            <a:pPr marL="457200" indent="-457200">
              <a:lnSpc>
                <a:spcPct val="125000"/>
              </a:lnSpc>
              <a:buFont typeface="Arial"/>
              <a:buChar char="•"/>
            </a:pPr>
            <a:r>
              <a:rPr lang="en-US" sz="2800">
                <a:solidFill>
                  <a:srgbClr val="000000">
                    <a:alpha val="100000"/>
                  </a:srgbClr>
                </a:solidFill>
                <a:latin typeface="Trebuchet MS"/>
                <a:ea typeface="+mn-lt"/>
                <a:cs typeface="+mn-lt"/>
              </a:rPr>
              <a:t>Israeli Arabs are over 90% Muslim. But Arabs also make up </a:t>
            </a:r>
            <a:r>
              <a:rPr lang="en-US" sz="2800" dirty="0">
                <a:solidFill>
                  <a:srgbClr val="000000">
                    <a:alpha val="100000"/>
                  </a:srgbClr>
                </a:solidFill>
                <a:latin typeface="Trebuchet MS"/>
                <a:ea typeface="+mn-lt"/>
                <a:cs typeface="+mn-lt"/>
              </a:rPr>
              <a:t>the majority of Christians in the Holy Land. They face pressure from </a:t>
            </a:r>
            <a:r>
              <a:rPr lang="en-US" sz="2800">
                <a:solidFill>
                  <a:srgbClr val="000000">
                    <a:alpha val="100000"/>
                  </a:srgbClr>
                </a:solidFill>
                <a:latin typeface="Trebuchet MS"/>
                <a:ea typeface="+mn-lt"/>
                <a:cs typeface="+mn-lt"/>
              </a:rPr>
              <a:t>all sides, persecuted by both Muslims and Jews.</a:t>
            </a:r>
            <a:endParaRPr lang="en-US" sz="2800">
              <a:latin typeface="Trebuchet MS"/>
            </a:endParaRPr>
          </a:p>
          <a:p>
            <a:pPr marL="457200" indent="-457200">
              <a:lnSpc>
                <a:spcPct val="125000"/>
              </a:lnSpc>
              <a:buFont typeface="Arial"/>
              <a:buChar char="•"/>
            </a:pPr>
            <a:r>
              <a:rPr lang="en-US" sz="2800" dirty="0">
                <a:solidFill>
                  <a:srgbClr val="000000">
                    <a:alpha val="100000"/>
                  </a:srgbClr>
                </a:solidFill>
                <a:latin typeface="Trebuchet MS"/>
                <a:ea typeface="+mn-lt"/>
                <a:cs typeface="+mn-lt"/>
              </a:rPr>
              <a:t>The Druze community are closed to outsiders, but a small movement to Jesus has begun among them.</a:t>
            </a:r>
            <a:endParaRPr lang="en-US" sz="2800" u="none" strike="noStrike" cap="none" spc="0">
              <a:solidFill>
                <a:srgbClr val="000000">
                  <a:alpha val="100000"/>
                </a:srgbClr>
              </a:solidFill>
              <a:latin typeface="Trebuchet MS"/>
            </a:endParaRPr>
          </a:p>
        </p:txBody>
      </p:sp>
    </p:spTree>
  </p:cSld>
  <p:clrMapOvr>
    <a:masterClrMapping/>
  </p:clrMapOvr>
</p:sld>
</file>

<file path=ppt/theme/theme1.xml><?xml version="1.0" encoding="utf-8"?>
<a:theme xmlns:a="http://schemas.openxmlformats.org/drawingml/2006/main" name="Theme86">
  <a:themeElements>
    <a:clrScheme name="Theme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Y</_x0032_025Updates>
    <PrayerPointComplete xmlns="6fe6c2fc-9a1c-4610-984d-8f6c1caa6b79">JM</PrayerPointComplet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E390B0-6BD5-415D-94AF-489F30BB2E0B}">
  <ds:schemaRefs>
    <ds:schemaRef ds:uri="http://schemas.microsoft.com/sharepoint/v3/contenttype/forms"/>
  </ds:schemaRefs>
</ds:datastoreItem>
</file>

<file path=customXml/itemProps2.xml><?xml version="1.0" encoding="utf-8"?>
<ds:datastoreItem xmlns:ds="http://schemas.openxmlformats.org/officeDocument/2006/customXml" ds:itemID="{B03C42DB-A1A5-4BE0-AE52-C2872DA7506C}">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customXml/itemProps3.xml><?xml version="1.0" encoding="utf-8"?>
<ds:datastoreItem xmlns:ds="http://schemas.openxmlformats.org/officeDocument/2006/customXml" ds:itemID="{2D7C7212-1E99-44B8-8463-1A49FD12885F}"/>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Theme86</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74</cp:revision>
  <dcterms:created xsi:type="dcterms:W3CDTF">2024-12-17T23:28:55Z</dcterms:created>
  <dcterms:modified xsi:type="dcterms:W3CDTF">2025-02-19T19:00:59Z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