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926C0-4324-FFA6-B651-A78E88FA3273}" v="26" dt="2025-02-17T22:48:53.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D24926C0-4324-FFA6-B651-A78E88FA3273}"/>
    <pc:docChg chg="modSld">
      <pc:chgData name="John Friesen" userId="S::john.friesen@operationworld.org::9d3a757e-09a8-42a2-b315-fa47145d8ae5" providerId="AD" clId="Web-{D24926C0-4324-FFA6-B651-A78E88FA3273}" dt="2025-02-17T22:48:50.917" v="21"/>
      <pc:docMkLst>
        <pc:docMk/>
      </pc:docMkLst>
      <pc:sldChg chg="modSp">
        <pc:chgData name="John Friesen" userId="S::john.friesen@operationworld.org::9d3a757e-09a8-42a2-b315-fa47145d8ae5" providerId="AD" clId="Web-{D24926C0-4324-FFA6-B651-A78E88FA3273}" dt="2025-02-17T22:47:53.618" v="2" actId="1076"/>
        <pc:sldMkLst>
          <pc:docMk/>
          <pc:sldMk cId="0" sldId="257"/>
        </pc:sldMkLst>
        <pc:spChg chg="mod">
          <ac:chgData name="John Friesen" userId="S::john.friesen@operationworld.org::9d3a757e-09a8-42a2-b315-fa47145d8ae5" providerId="AD" clId="Web-{D24926C0-4324-FFA6-B651-A78E88FA3273}" dt="2025-02-17T22:47:44.993" v="0" actId="14100"/>
          <ac:spMkLst>
            <pc:docMk/>
            <pc:sldMk cId="0" sldId="257"/>
            <ac:spMk id="5" creationId="{00000000-0000-0000-0000-000000000000}"/>
          </ac:spMkLst>
        </pc:spChg>
        <pc:grpChg chg="mod">
          <ac:chgData name="John Friesen" userId="S::john.friesen@operationworld.org::9d3a757e-09a8-42a2-b315-fa47145d8ae5" providerId="AD" clId="Web-{D24926C0-4324-FFA6-B651-A78E88FA3273}" dt="2025-02-17T22:47:53.618" v="2" actId="1076"/>
          <ac:grpSpMkLst>
            <pc:docMk/>
            <pc:sldMk cId="0" sldId="257"/>
            <ac:grpSpMk id="4" creationId="{00000000-0000-0000-0000-000000000000}"/>
          </ac:grpSpMkLst>
        </pc:grpChg>
        <pc:picChg chg="mod">
          <ac:chgData name="John Friesen" userId="S::john.friesen@operationworld.org::9d3a757e-09a8-42a2-b315-fa47145d8ae5" providerId="AD" clId="Web-{D24926C0-4324-FFA6-B651-A78E88FA3273}" dt="2025-02-17T22:47:53.618" v="1" actId="1076"/>
          <ac:picMkLst>
            <pc:docMk/>
            <pc:sldMk cId="0" sldId="257"/>
            <ac:picMk id="2" creationId="{00000000-0000-0000-0000-000000000000}"/>
          </ac:picMkLst>
        </pc:picChg>
      </pc:sldChg>
      <pc:sldChg chg="modSp">
        <pc:chgData name="John Friesen" userId="S::john.friesen@operationworld.org::9d3a757e-09a8-42a2-b315-fa47145d8ae5" providerId="AD" clId="Web-{D24926C0-4324-FFA6-B651-A78E88FA3273}" dt="2025-02-17T22:48:50.917" v="21"/>
        <pc:sldMkLst>
          <pc:docMk/>
          <pc:sldMk cId="0" sldId="258"/>
        </pc:sldMkLst>
        <pc:graphicFrameChg chg="mod modGraphic">
          <ac:chgData name="John Friesen" userId="S::john.friesen@operationworld.org::9d3a757e-09a8-42a2-b315-fa47145d8ae5" providerId="AD" clId="Web-{D24926C0-4324-FFA6-B651-A78E88FA3273}" dt="2025-02-17T22:48:50.917" v="21"/>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F788E572-9272-73B2-5113-3D1046ADAA19}"/>
    <pc:docChg chg="modSld">
      <pc:chgData name="John Friesen" userId="S::john.friesen@operationworld.org::9d3a757e-09a8-42a2-b315-fa47145d8ae5" providerId="AD" clId="Web-{F788E572-9272-73B2-5113-3D1046ADAA19}" dt="2025-02-06T01:25:33.747" v="8" actId="1076"/>
      <pc:docMkLst>
        <pc:docMk/>
      </pc:docMkLst>
      <pc:sldChg chg="modSp">
        <pc:chgData name="John Friesen" userId="S::john.friesen@operationworld.org::9d3a757e-09a8-42a2-b315-fa47145d8ae5" providerId="AD" clId="Web-{F788E572-9272-73B2-5113-3D1046ADAA19}" dt="2025-02-06T01:21:31.840" v="4"/>
        <pc:sldMkLst>
          <pc:docMk/>
          <pc:sldMk cId="0" sldId="258"/>
        </pc:sldMkLst>
        <pc:graphicFrameChg chg="modGraphic">
          <ac:chgData name="John Friesen" userId="S::john.friesen@operationworld.org::9d3a757e-09a8-42a2-b315-fa47145d8ae5" providerId="AD" clId="Web-{F788E572-9272-73B2-5113-3D1046ADAA19}" dt="2025-02-06T01:21:31.840" v="4"/>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F788E572-9272-73B2-5113-3D1046ADAA19}" dt="2025-02-06T01:25:24.669" v="6" actId="1076"/>
        <pc:sldMkLst>
          <pc:docMk/>
          <pc:sldMk cId="0" sldId="259"/>
        </pc:sldMkLst>
        <pc:spChg chg="add mod">
          <ac:chgData name="John Friesen" userId="S::john.friesen@operationworld.org::9d3a757e-09a8-42a2-b315-fa47145d8ae5" providerId="AD" clId="Web-{F788E572-9272-73B2-5113-3D1046ADAA19}" dt="2025-02-06T01:25:24.669" v="6" actId="1076"/>
          <ac:spMkLst>
            <pc:docMk/>
            <pc:sldMk cId="0" sldId="259"/>
            <ac:spMk id="4" creationId="{9CB5B617-AD4D-2FA8-F43F-A3B190891277}"/>
          </ac:spMkLst>
        </pc:spChg>
      </pc:sldChg>
      <pc:sldChg chg="addSp modSp">
        <pc:chgData name="John Friesen" userId="S::john.friesen@operationworld.org::9d3a757e-09a8-42a2-b315-fa47145d8ae5" providerId="AD" clId="Web-{F788E572-9272-73B2-5113-3D1046ADAA19}" dt="2025-02-06T01:25:33.747" v="8" actId="1076"/>
        <pc:sldMkLst>
          <pc:docMk/>
          <pc:sldMk cId="0" sldId="260"/>
        </pc:sldMkLst>
        <pc:spChg chg="add mod">
          <ac:chgData name="John Friesen" userId="S::john.friesen@operationworld.org::9d3a757e-09a8-42a2-b315-fa47145d8ae5" providerId="AD" clId="Web-{F788E572-9272-73B2-5113-3D1046ADAA19}" dt="2025-02-06T01:25:33.747" v="8" actId="1076"/>
          <ac:spMkLst>
            <pc:docMk/>
            <pc:sldMk cId="0" sldId="260"/>
            <ac:spMk id="4" creationId="{C09650EA-A138-AE6A-4D4B-25C0D34080AA}"/>
          </ac:spMkLst>
        </pc:spChg>
      </pc:sldChg>
    </pc:docChg>
  </pc:docChgLst>
  <pc:docChgLst>
    <pc:chgData name="Cathy Friesen" userId="S::cathy.friesen@operationworld.org::4b911d97-c06d-45ce-a5f8-d43e0fc64acb" providerId="AD" clId="Web-{47115096-3D9E-78DA-96CB-DD8F427F326C}"/>
    <pc:docChg chg="modSld">
      <pc:chgData name="Cathy Friesen" userId="S::cathy.friesen@operationworld.org::4b911d97-c06d-45ce-a5f8-d43e0fc64acb" providerId="AD" clId="Web-{47115096-3D9E-78DA-96CB-DD8F427F326C}" dt="2025-01-05T01:32:21.417" v="1" actId="20577"/>
      <pc:docMkLst>
        <pc:docMk/>
      </pc:docMkLst>
      <pc:sldChg chg="modSp">
        <pc:chgData name="Cathy Friesen" userId="S::cathy.friesen@operationworld.org::4b911d97-c06d-45ce-a5f8-d43e0fc64acb" providerId="AD" clId="Web-{47115096-3D9E-78DA-96CB-DD8F427F326C}" dt="2025-01-05T01:32:21.417" v="1" actId="20577"/>
        <pc:sldMkLst>
          <pc:docMk/>
          <pc:sldMk cId="0" sldId="257"/>
        </pc:sldMkLst>
        <pc:spChg chg="mod">
          <ac:chgData name="Cathy Friesen" userId="S::cathy.friesen@operationworld.org::4b911d97-c06d-45ce-a5f8-d43e0fc64acb" providerId="AD" clId="Web-{47115096-3D9E-78DA-96CB-DD8F427F326C}" dt="2025-01-05T01:32:21.417"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2017957" y="1514475"/>
            <a:ext cx="5715000" cy="3810000"/>
          </a:xfrm>
          <a:prstGeom prst="rect">
            <a:avLst/>
          </a:prstGeom>
          <a:noFill/>
        </p:spPr>
      </p:pic>
      <p:grpSp>
        <p:nvGrpSpPr>
          <p:cNvPr id="4" name="Group 3"/>
          <p:cNvGrpSpPr/>
          <p:nvPr/>
        </p:nvGrpSpPr>
        <p:grpSpPr>
          <a:xfrm>
            <a:off x="7923457" y="2705725"/>
            <a:ext cx="2472393" cy="1446550"/>
            <a:chOff x="6191250" y="2705725"/>
            <a:chExt cx="2472393" cy="1446550"/>
          </a:xfrm>
        </p:grpSpPr>
        <p:sp>
          <p:nvSpPr>
            <p:cNvPr id="5" name="TextBox 4"/>
            <p:cNvSpPr txBox="1"/>
            <p:nvPr/>
          </p:nvSpPr>
          <p:spPr>
            <a:xfrm>
              <a:off x="6191250" y="2705725"/>
              <a:ext cx="2472393"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000000"/>
                  </a:solidFill>
                  <a:latin typeface="Trebuchet MS"/>
                </a:rPr>
                <a:t>PRAYING FOR
</a:t>
              </a:r>
              <a:r>
                <a:rPr lang="en-US" sz="6000" u="none" strike="noStrike" cap="none" spc="0" dirty="0">
                  <a:solidFill>
                    <a:srgbClr val="000000"/>
                  </a:solidFill>
                  <a:latin typeface="Trebuchet MS"/>
                </a:rPr>
                <a:t>IRAQ</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101371596"/>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Baghdad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47,020,774</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 Kurdish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121/193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emergence of Iraqi Arab evangelicals in recent years (now over 50,000) is an answer to prayer! Many of them come from Muslim and even extremist backgrounds, but they encountered Christ through evangelical witness, gospel radio, and especially through dreams and visions of Jesus. Pray for leaders for the churches. Many fled the country and others died, often targeted by Islamists. Many times the Christian widows of these leaders continue with the pastoral and discipleship work.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Iraq suffered great upheaval in 1991 (with the Gulf War), in 2003 (with the 2nd Iraq War and the fall of Saddam Hussein), yet again in 2013 with the rise of ISIS (Islamic State of Iraq and Syria), and then in 2018 and beyond with widespread civil unrest and a broken political system. Pray for God to deliver this land from seemingly interminable conflict!
</a:t>
            </a:r>
          </a:p>
        </p:txBody>
      </p:sp>
      <p:sp>
        <p:nvSpPr>
          <p:cNvPr id="4" name="TextBox 3">
            <a:extLst>
              <a:ext uri="{FF2B5EF4-FFF2-40B4-BE49-F238E27FC236}">
                <a16:creationId xmlns:a16="http://schemas.microsoft.com/office/drawing/2014/main" id="{C09650EA-A138-AE6A-4D4B-25C0D34080AA}"/>
              </a:ext>
            </a:extLst>
          </p:cNvPr>
          <p:cNvSpPr txBox="1"/>
          <p:nvPr/>
        </p:nvSpPr>
        <p:spPr>
          <a:xfrm>
            <a:off x="782638" y="6134306"/>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59">
  <a:themeElements>
    <a:clrScheme name="Theme5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5DAF7A-E040-4163-8327-914FBD63BE2B}">
  <ds:schemaRefs>
    <ds:schemaRef ds:uri="http://schemas.microsoft.com/sharepoint/v3/contenttype/forms"/>
  </ds:schemaRefs>
</ds:datastoreItem>
</file>

<file path=customXml/itemProps2.xml><?xml version="1.0" encoding="utf-8"?>
<ds:datastoreItem xmlns:ds="http://schemas.openxmlformats.org/officeDocument/2006/customXml" ds:itemID="{3A2B1D03-9436-4980-A8B5-6A901643893A}">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ABDE9351-CF5A-4227-9DC7-49535605C142}"/>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Theme59</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21</cp:revision>
  <dcterms:created xsi:type="dcterms:W3CDTF">2024-12-17T23:28:54Z</dcterms:created>
  <dcterms:modified xsi:type="dcterms:W3CDTF">2025-02-17T22:49:01Z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