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6B550-2FD4-615B-572D-AECE19EEC4C9}" v="24" dt="2025-02-19T18:59:51.661"/>
    <p1510:client id="{BD92A269-57A8-5C76-2A54-16094C92E076}" v="123" dt="2025-02-18T11:44:07.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7F995E4A-C517-95BF-4ADC-AC3C409CFC0D}"/>
    <pc:docChg chg="modSld">
      <pc:chgData name="Cathy Friesen" userId="S::cathy.friesen@operationworld.org::4b911d97-c06d-45ce-a5f8-d43e0fc64acb" providerId="AD" clId="Web-{7F995E4A-C517-95BF-4ADC-AC3C409CFC0D}" dt="2025-01-05T01:31:53.194" v="1" actId="20577"/>
      <pc:docMkLst>
        <pc:docMk/>
      </pc:docMkLst>
      <pc:sldChg chg="modSp">
        <pc:chgData name="Cathy Friesen" userId="S::cathy.friesen@operationworld.org::4b911d97-c06d-45ce-a5f8-d43e0fc64acb" providerId="AD" clId="Web-{7F995E4A-C517-95BF-4ADC-AC3C409CFC0D}" dt="2025-01-05T01:31:53.194" v="1" actId="20577"/>
        <pc:sldMkLst>
          <pc:docMk/>
          <pc:sldMk cId="0" sldId="257"/>
        </pc:sldMkLst>
        <pc:spChg chg="mod">
          <ac:chgData name="Cathy Friesen" userId="S::cathy.friesen@operationworld.org::4b911d97-c06d-45ce-a5f8-d43e0fc64acb" providerId="AD" clId="Web-{7F995E4A-C517-95BF-4ADC-AC3C409CFC0D}" dt="2025-01-05T01:31:53.194" v="1" actId="20577"/>
          <ac:spMkLst>
            <pc:docMk/>
            <pc:sldMk cId="0" sldId="257"/>
            <ac:spMk id="5" creationId="{00000000-0000-0000-0000-000000000000}"/>
          </ac:spMkLst>
        </pc:spChg>
      </pc:sldChg>
    </pc:docChg>
  </pc:docChgLst>
  <pc:docChgLst>
    <pc:chgData clId="Web-{BD92A269-57A8-5C76-2A54-16094C92E076}"/>
    <pc:docChg chg="modSld">
      <pc:chgData name="" userId="" providerId="" clId="Web-{BD92A269-57A8-5C76-2A54-16094C92E076}" dt="2025-02-18T11:03:48.119" v="4" actId="14100"/>
      <pc:docMkLst>
        <pc:docMk/>
      </pc:docMkLst>
      <pc:sldChg chg="modSp">
        <pc:chgData name="" userId="" providerId="" clId="Web-{BD92A269-57A8-5C76-2A54-16094C92E076}" dt="2025-02-18T11:03:48.119" v="4" actId="14100"/>
        <pc:sldMkLst>
          <pc:docMk/>
          <pc:sldMk cId="0" sldId="257"/>
        </pc:sldMkLst>
        <pc:spChg chg="mod">
          <ac:chgData name="" userId="" providerId="" clId="Web-{BD92A269-57A8-5C76-2A54-16094C92E076}" dt="2025-02-18T11:03:48.119" v="4" actId="14100"/>
          <ac:spMkLst>
            <pc:docMk/>
            <pc:sldMk cId="0" sldId="257"/>
            <ac:spMk id="5" creationId="{00000000-0000-0000-0000-000000000000}"/>
          </ac:spMkLst>
        </pc:spChg>
      </pc:sldChg>
    </pc:docChg>
  </pc:docChgLst>
  <pc:docChgLst>
    <pc:chgData name="John Friesen" userId="S::john.friesen@operationworld.org::9d3a757e-09a8-42a2-b315-fa47145d8ae5" providerId="AD" clId="Web-{8966B550-2FD4-615B-572D-AECE19EEC4C9}"/>
    <pc:docChg chg="modSld">
      <pc:chgData name="John Friesen" userId="S::john.friesen@operationworld.org::9d3a757e-09a8-42a2-b315-fa47145d8ae5" providerId="AD" clId="Web-{8966B550-2FD4-615B-572D-AECE19EEC4C9}" dt="2025-02-19T18:59:51.661" v="22"/>
      <pc:docMkLst>
        <pc:docMk/>
      </pc:docMkLst>
      <pc:sldChg chg="modSp">
        <pc:chgData name="John Friesen" userId="S::john.friesen@operationworld.org::9d3a757e-09a8-42a2-b315-fa47145d8ae5" providerId="AD" clId="Web-{8966B550-2FD4-615B-572D-AECE19EEC4C9}" dt="2025-02-19T18:59:51.661" v="22"/>
        <pc:sldMkLst>
          <pc:docMk/>
          <pc:sldMk cId="0" sldId="258"/>
        </pc:sldMkLst>
        <pc:graphicFrameChg chg="mod modGraphic">
          <ac:chgData name="John Friesen" userId="S::john.friesen@operationworld.org::9d3a757e-09a8-42a2-b315-fa47145d8ae5" providerId="AD" clId="Web-{8966B550-2FD4-615B-572D-AECE19EEC4C9}" dt="2025-02-19T18:59:51.661" v="2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89DB8064-08A1-C9B8-8C24-FFB3004C5380}"/>
    <pc:docChg chg="modSld">
      <pc:chgData name="John Friesen" userId="S::john.friesen@operationworld.org::9d3a757e-09a8-42a2-b315-fa47145d8ae5" providerId="AD" clId="Web-{89DB8064-08A1-C9B8-8C24-FFB3004C5380}" dt="2025-02-06T01:20:37.198" v="14" actId="1076"/>
      <pc:docMkLst>
        <pc:docMk/>
      </pc:docMkLst>
      <pc:sldChg chg="modSp">
        <pc:chgData name="John Friesen" userId="S::john.friesen@operationworld.org::9d3a757e-09a8-42a2-b315-fa47145d8ae5" providerId="AD" clId="Web-{89DB8064-08A1-C9B8-8C24-FFB3004C5380}" dt="2025-02-06T01:20:11.572" v="12"/>
        <pc:sldMkLst>
          <pc:docMk/>
          <pc:sldMk cId="0" sldId="258"/>
        </pc:sldMkLst>
        <pc:graphicFrameChg chg="mod modGraphic">
          <ac:chgData name="John Friesen" userId="S::john.friesen@operationworld.org::9d3a757e-09a8-42a2-b315-fa47145d8ae5" providerId="AD" clId="Web-{89DB8064-08A1-C9B8-8C24-FFB3004C5380}" dt="2025-02-06T01:20:11.572" v="1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89DB8064-08A1-C9B8-8C24-FFB3004C5380}" dt="2025-02-06T01:20:37.198" v="14" actId="1076"/>
        <pc:sldMkLst>
          <pc:docMk/>
          <pc:sldMk cId="0" sldId="261"/>
        </pc:sldMkLst>
        <pc:spChg chg="add mod">
          <ac:chgData name="John Friesen" userId="S::john.friesen@operationworld.org::9d3a757e-09a8-42a2-b315-fa47145d8ae5" providerId="AD" clId="Web-{89DB8064-08A1-C9B8-8C24-FFB3004C5380}" dt="2025-02-06T01:20:37.198" v="14" actId="1076"/>
          <ac:spMkLst>
            <pc:docMk/>
            <pc:sldMk cId="0" sldId="261"/>
            <ac:spMk id="4" creationId="{9CB5B617-AD4D-2FA8-F43F-A3B190891277}"/>
          </ac:spMkLst>
        </pc:spChg>
      </pc:sldChg>
    </pc:docChg>
  </pc:docChgLst>
  <pc:docChgLst>
    <pc:chgData name="Jason Mandryk" userId="S::jason.mandryk@operationworld.org::69f238d9-e84d-44e5-aa58-b9aaca2cc301" providerId="AD" clId="Web-{BD92A269-57A8-5C76-2A54-16094C92E076}"/>
    <pc:docChg chg="modSld">
      <pc:chgData name="Jason Mandryk" userId="S::jason.mandryk@operationworld.org::69f238d9-e84d-44e5-aa58-b9aaca2cc301" providerId="AD" clId="Web-{BD92A269-57A8-5C76-2A54-16094C92E076}" dt="2025-02-18T11:44:07.003" v="84" actId="1076"/>
      <pc:docMkLst>
        <pc:docMk/>
      </pc:docMkLst>
      <pc:sldChg chg="modSp">
        <pc:chgData name="Jason Mandryk" userId="S::jason.mandryk@operationworld.org::69f238d9-e84d-44e5-aa58-b9aaca2cc301" providerId="AD" clId="Web-{BD92A269-57A8-5C76-2A54-16094C92E076}" dt="2025-02-18T11:03:58.369" v="1" actId="1076"/>
        <pc:sldMkLst>
          <pc:docMk/>
          <pc:sldMk cId="0" sldId="257"/>
        </pc:sldMkLst>
        <pc:grpChg chg="mod">
          <ac:chgData name="Jason Mandryk" userId="S::jason.mandryk@operationworld.org::69f238d9-e84d-44e5-aa58-b9aaca2cc301" providerId="AD" clId="Web-{BD92A269-57A8-5C76-2A54-16094C92E076}" dt="2025-02-18T11:03:55.869" v="0" actId="1076"/>
          <ac:grpSpMkLst>
            <pc:docMk/>
            <pc:sldMk cId="0" sldId="257"/>
            <ac:grpSpMk id="4" creationId="{00000000-0000-0000-0000-000000000000}"/>
          </ac:grpSpMkLst>
        </pc:grpChg>
        <pc:picChg chg="mod">
          <ac:chgData name="Jason Mandryk" userId="S::jason.mandryk@operationworld.org::69f238d9-e84d-44e5-aa58-b9aaca2cc301" providerId="AD" clId="Web-{BD92A269-57A8-5C76-2A54-16094C92E076}" dt="2025-02-18T11:03:58.369" v="1" actId="1076"/>
          <ac:picMkLst>
            <pc:docMk/>
            <pc:sldMk cId="0" sldId="257"/>
            <ac:picMk id="2" creationId="{00000000-0000-0000-0000-000000000000}"/>
          </ac:picMkLst>
        </pc:picChg>
      </pc:sldChg>
      <pc:sldChg chg="modSp">
        <pc:chgData name="Jason Mandryk" userId="S::jason.mandryk@operationworld.org::69f238d9-e84d-44e5-aa58-b9aaca2cc301" providerId="AD" clId="Web-{BD92A269-57A8-5C76-2A54-16094C92E076}" dt="2025-02-18T11:05:50.920" v="23" actId="1076"/>
        <pc:sldMkLst>
          <pc:docMk/>
          <pc:sldMk cId="0" sldId="259"/>
        </pc:sldMkLst>
        <pc:spChg chg="mod">
          <ac:chgData name="Jason Mandryk" userId="S::jason.mandryk@operationworld.org::69f238d9-e84d-44e5-aa58-b9aaca2cc301" providerId="AD" clId="Web-{BD92A269-57A8-5C76-2A54-16094C92E076}" dt="2025-02-18T11:05:50.920" v="23" actId="1076"/>
          <ac:spMkLst>
            <pc:docMk/>
            <pc:sldMk cId="0" sldId="259"/>
            <ac:spMk id="2" creationId="{00000000-0000-0000-0000-000000000000}"/>
          </ac:spMkLst>
        </pc:spChg>
        <pc:spChg chg="mod">
          <ac:chgData name="Jason Mandryk" userId="S::jason.mandryk@operationworld.org::69f238d9-e84d-44e5-aa58-b9aaca2cc301" providerId="AD" clId="Web-{BD92A269-57A8-5C76-2A54-16094C92E076}" dt="2025-02-18T11:05:45.842" v="22" actId="1076"/>
          <ac:spMkLst>
            <pc:docMk/>
            <pc:sldMk cId="0" sldId="259"/>
            <ac:spMk id="3" creationId="{00000000-0000-0000-0000-000000000000}"/>
          </ac:spMkLst>
        </pc:spChg>
      </pc:sldChg>
      <pc:sldChg chg="modSp">
        <pc:chgData name="Jason Mandryk" userId="S::jason.mandryk@operationworld.org::69f238d9-e84d-44e5-aa58-b9aaca2cc301" providerId="AD" clId="Web-{BD92A269-57A8-5C76-2A54-16094C92E076}" dt="2025-02-18T11:07:09.829" v="33" actId="20577"/>
        <pc:sldMkLst>
          <pc:docMk/>
          <pc:sldMk cId="0" sldId="260"/>
        </pc:sldMkLst>
        <pc:spChg chg="mod">
          <ac:chgData name="Jason Mandryk" userId="S::jason.mandryk@operationworld.org::69f238d9-e84d-44e5-aa58-b9aaca2cc301" providerId="AD" clId="Web-{BD92A269-57A8-5C76-2A54-16094C92E076}" dt="2025-02-18T11:05:58.546" v="24" actId="1076"/>
          <ac:spMkLst>
            <pc:docMk/>
            <pc:sldMk cId="0" sldId="260"/>
            <ac:spMk id="2" creationId="{00000000-0000-0000-0000-000000000000}"/>
          </ac:spMkLst>
        </pc:spChg>
        <pc:spChg chg="mod">
          <ac:chgData name="Jason Mandryk" userId="S::jason.mandryk@operationworld.org::69f238d9-e84d-44e5-aa58-b9aaca2cc301" providerId="AD" clId="Web-{BD92A269-57A8-5C76-2A54-16094C92E076}" dt="2025-02-18T11:07:09.829" v="33" actId="20577"/>
          <ac:spMkLst>
            <pc:docMk/>
            <pc:sldMk cId="0" sldId="260"/>
            <ac:spMk id="3" creationId="{00000000-0000-0000-0000-000000000000}"/>
          </ac:spMkLst>
        </pc:spChg>
      </pc:sldChg>
      <pc:sldChg chg="delSp modSp">
        <pc:chgData name="Jason Mandryk" userId="S::jason.mandryk@operationworld.org::69f238d9-e84d-44e5-aa58-b9aaca2cc301" providerId="AD" clId="Web-{BD92A269-57A8-5C76-2A54-16094C92E076}" dt="2025-02-18T11:44:07.003" v="84" actId="1076"/>
        <pc:sldMkLst>
          <pc:docMk/>
          <pc:sldMk cId="0" sldId="261"/>
        </pc:sldMkLst>
        <pc:spChg chg="mod">
          <ac:chgData name="Jason Mandryk" userId="S::jason.mandryk@operationworld.org::69f238d9-e84d-44e5-aa58-b9aaca2cc301" providerId="AD" clId="Web-{BD92A269-57A8-5C76-2A54-16094C92E076}" dt="2025-02-18T11:44:06.987" v="83" actId="1076"/>
          <ac:spMkLst>
            <pc:docMk/>
            <pc:sldMk cId="0" sldId="261"/>
            <ac:spMk id="2" creationId="{00000000-0000-0000-0000-000000000000}"/>
          </ac:spMkLst>
        </pc:spChg>
        <pc:spChg chg="mod">
          <ac:chgData name="Jason Mandryk" userId="S::jason.mandryk@operationworld.org::69f238d9-e84d-44e5-aa58-b9aaca2cc301" providerId="AD" clId="Web-{BD92A269-57A8-5C76-2A54-16094C92E076}" dt="2025-02-18T11:44:07.003" v="84" actId="1076"/>
          <ac:spMkLst>
            <pc:docMk/>
            <pc:sldMk cId="0" sldId="261"/>
            <ac:spMk id="3" creationId="{00000000-0000-0000-0000-000000000000}"/>
          </ac:spMkLst>
        </pc:spChg>
        <pc:spChg chg="del">
          <ac:chgData name="Jason Mandryk" userId="S::jason.mandryk@operationworld.org::69f238d9-e84d-44e5-aa58-b9aaca2cc301" providerId="AD" clId="Web-{BD92A269-57A8-5C76-2A54-16094C92E076}" dt="2025-02-18T11:36:06.905" v="52"/>
          <ac:spMkLst>
            <pc:docMk/>
            <pc:sldMk cId="0" sldId="261"/>
            <ac:spMk id="4" creationId="{9CB5B617-AD4D-2FA8-F43F-A3B190891277}"/>
          </ac:spMkLst>
        </pc:spChg>
      </pc:sldChg>
    </pc:docChg>
  </pc:docChgLst>
  <pc:docChgLst>
    <pc:chgData name="John Friesen" userId="S::john.friesen@operationworld.org::9d3a757e-09a8-42a2-b315-fa47145d8ae5" providerId="AD" clId="Web-{7DA45B61-7BDC-2AB7-4A3A-D1453FA51F2C}"/>
    <pc:docChg chg="modSld">
      <pc:chgData name="John Friesen" userId="S::john.friesen@operationworld.org::9d3a757e-09a8-42a2-b315-fa47145d8ae5" providerId="AD" clId="Web-{7DA45B61-7BDC-2AB7-4A3A-D1453FA51F2C}" dt="2025-02-13T21:50:30.915" v="14" actId="14100"/>
      <pc:docMkLst>
        <pc:docMk/>
      </pc:docMkLst>
      <pc:sldChg chg="modSp">
        <pc:chgData name="John Friesen" userId="S::john.friesen@operationworld.org::9d3a757e-09a8-42a2-b315-fa47145d8ae5" providerId="AD" clId="Web-{7DA45B61-7BDC-2AB7-4A3A-D1453FA51F2C}" dt="2025-02-13T21:49:25.240" v="6" actId="20577"/>
        <pc:sldMkLst>
          <pc:docMk/>
          <pc:sldMk cId="0" sldId="259"/>
        </pc:sldMkLst>
        <pc:spChg chg="mod">
          <ac:chgData name="John Friesen" userId="S::john.friesen@operationworld.org::9d3a757e-09a8-42a2-b315-fa47145d8ae5" providerId="AD" clId="Web-{7DA45B61-7BDC-2AB7-4A3A-D1453FA51F2C}" dt="2025-02-13T21:49:25.240" v="6" actId="20577"/>
          <ac:spMkLst>
            <pc:docMk/>
            <pc:sldMk cId="0" sldId="259"/>
            <ac:spMk id="3" creationId="{00000000-0000-0000-0000-000000000000}"/>
          </ac:spMkLst>
        </pc:spChg>
      </pc:sldChg>
      <pc:sldChg chg="modSp">
        <pc:chgData name="John Friesen" userId="S::john.friesen@operationworld.org::9d3a757e-09a8-42a2-b315-fa47145d8ae5" providerId="AD" clId="Web-{7DA45B61-7BDC-2AB7-4A3A-D1453FA51F2C}" dt="2025-02-13T21:50:30.915" v="14" actId="14100"/>
        <pc:sldMkLst>
          <pc:docMk/>
          <pc:sldMk cId="0" sldId="260"/>
        </pc:sldMkLst>
        <pc:spChg chg="mod">
          <ac:chgData name="John Friesen" userId="S::john.friesen@operationworld.org::9d3a757e-09a8-42a2-b315-fa47145d8ae5" providerId="AD" clId="Web-{7DA45B61-7BDC-2AB7-4A3A-D1453FA51F2C}" dt="2025-02-13T21:50:30.915" v="14" actId="14100"/>
          <ac:spMkLst>
            <pc:docMk/>
            <pc:sldMk cId="0" sldId="26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057775"/>
          <a:chOff x="285750" y="285750"/>
          <a:chExt cx="6191250" cy="5057775"/>
        </a:xfrm>
      </p:grpSpPr>
      <p:pic>
        <p:nvPicPr>
          <p:cNvPr id="2" name="Country Flag" descr="The country flag"/>
          <p:cNvPicPr>
            <a:picLocks noChangeAspect="1"/>
          </p:cNvPicPr>
          <p:nvPr/>
        </p:nvPicPr>
        <p:blipFill>
          <a:blip r:embed="rId3"/>
          <a:stretch>
            <a:fillRect/>
          </a:stretch>
        </p:blipFill>
        <p:spPr>
          <a:xfrm>
            <a:off x="976226" y="1800292"/>
            <a:ext cx="5715000" cy="3267075"/>
          </a:xfrm>
          <a:prstGeom prst="rect">
            <a:avLst/>
          </a:prstGeom>
          <a:noFill/>
        </p:spPr>
      </p:pic>
      <p:grpSp>
        <p:nvGrpSpPr>
          <p:cNvPr id="4" name="Group 3"/>
          <p:cNvGrpSpPr/>
          <p:nvPr/>
        </p:nvGrpSpPr>
        <p:grpSpPr>
          <a:xfrm>
            <a:off x="7284504" y="2459504"/>
            <a:ext cx="4036759" cy="1938992"/>
            <a:chOff x="6191250" y="2459504"/>
            <a:chExt cx="4036759" cy="1938992"/>
          </a:xfrm>
        </p:grpSpPr>
        <p:sp>
          <p:nvSpPr>
            <p:cNvPr id="5" name="TextBox 4"/>
            <p:cNvSpPr txBox="1"/>
            <p:nvPr/>
          </p:nvSpPr>
          <p:spPr>
            <a:xfrm>
              <a:off x="6191250" y="2459504"/>
              <a:ext cx="4036759"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41A13A"/>
                  </a:solidFill>
                  <a:latin typeface="Trebuchet MS"/>
                </a:rPr>
                <a:t>PRAYING FOR
</a:t>
              </a:r>
              <a:r>
                <a:rPr lang="en-US" sz="8000" u="none" strike="noStrike" cap="none" spc="0" dirty="0">
                  <a:solidFill>
                    <a:srgbClr val="41A13A"/>
                  </a:solidFill>
                  <a:latin typeface="Trebuchet MS"/>
                </a:rPr>
                <a:t>IRAN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210300"/>
            <a:chOff x="285750" y="285750"/>
            <a:chExt cx="6010275" cy="62103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885827333"/>
                </p:ext>
              </p:extLst>
            </p:nvPr>
          </p:nvGraphicFramePr>
          <p:xfrm>
            <a:off x="381000" y="857250"/>
            <a:ext cx="5819776" cy="56388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Tehran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92,417,681</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Persian (Farsi; Dari and Tajik are major dialects)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9/50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r h="476250">
                  <a:tc>
                    <a:txBody>
                      <a:bodyPr/>
                      <a:lstStyle/>
                      <a:p>
                        <a:pPr marL="0" lvl="0" indent="0" algn="l">
                          <a:lnSpc>
                            <a:spcPct val="100000"/>
                          </a:lnSpc>
                          <a:spcBef>
                            <a:spcPts val="0"/>
                          </a:spcBef>
                          <a:spcAft>
                            <a:spcPts val="0"/>
                          </a:spcAft>
                          <a:buNone/>
                        </a:pPr>
                        <a:endParaRPr lang="en-US" sz="2400" u="none" strike="noStrike" cap="none" spc="0" dirty="0">
                          <a:solidFill>
                            <a:srgbClr val="D6E7F5"/>
                          </a:solidFill>
                          <a:latin typeface="Verdana"/>
                        </a:endParaRPr>
                      </a:p>
                    </a:txBody>
                    <a:tcPr marL="0" marR="0" marT="0" marB="0" anchor="ctr">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endParaRPr lang="en-US" sz="2400" u="none" strike="noStrike" cap="none" spc="0" dirty="0">
                          <a:solidFill>
                            <a:srgbClr val="FFFFFF"/>
                          </a:solidFill>
                          <a:latin typeface="Verdana"/>
                        </a:endParaRP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4256817589"/>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3835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765353"/>
            <a:ext cx="10769739"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Massive numbers of Iranians have come to Jesus in recent years! From only 500 Muslim-background believers in 1979, some estimates suggest more than 1 million now. Large numbers of Persian people have also encountered the risen Christ outside of Iran. The Church in Persia has not grown this fast since the 7th century, but only a fraction actively participate in church life. In Iran, a person can receive a death sentence for apostasy (abandoning religious faith). Despite this, 50,000 mosques have closed in recent years as Iranians are disillusioned with both the regime and with Islam. This growth is a remarkable move of the Holy Spirit, with many signs and wonders, dreams and visions.</a:t>
            </a:r>
            <a:endParaRPr lang="en-US" sz="280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94462"/>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8511" y="792013"/>
            <a:ext cx="10962447"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The 1979 Islamic Revolution promised peace and prosperity, but more than 40 years later, greater and greater numbers are throwing off their shackles. Widespread protests in 2022 demonstrated that the younger generation is fed up with the legacy of oppression, bloodshed, cruel ‘justice’, corruption, economic hardship, and cultural isolation from most of the world. Iran is an ancient, noble, and proud civilization, these modern struggles have made people very open to the gospel. Many others are turning to atheism or to Iran's ancient religion, Zoroastrianism. Pray that Iranians’ desires for greatness, prosperity, freedom, and even for righteousness might ultimately be met through Jesus.</a:t>
            </a:r>
            <a:endParaRPr lang="en-US" sz="2800" dirty="0">
              <a:latin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637331" y="208351"/>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637201" y="769726"/>
            <a:ext cx="10869518" cy="5974521"/>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a:solidFill>
                  <a:srgbClr val="000000">
                    <a:alpha val="100000"/>
                  </a:srgbClr>
                </a:solidFill>
                <a:latin typeface="Trebuchet MS"/>
              </a:rPr>
              <a:t>Iran contains some of the largest unreached peoples in the world</a:t>
            </a:r>
            <a:r>
              <a:rPr lang="en-US" sz="2800">
                <a:solidFill>
                  <a:srgbClr val="000000">
                    <a:alpha val="100000"/>
                  </a:srgbClr>
                </a:solidFill>
                <a:latin typeface="Trebuchet MS"/>
              </a:rPr>
              <a:t>:</a:t>
            </a:r>
            <a:endParaRPr lang="en-US" sz="2800">
              <a:latin typeface="Trebuchet MS"/>
              <a:ea typeface="+mn-lt"/>
              <a:cs typeface="+mn-lt"/>
            </a:endParaRPr>
          </a:p>
          <a:p>
            <a:pPr marL="457200" indent="-457200">
              <a:lnSpc>
                <a:spcPct val="125000"/>
              </a:lnSpc>
              <a:buFont typeface="Arial"/>
              <a:buChar char="•"/>
            </a:pPr>
            <a:r>
              <a:rPr lang="en-US" sz="2800" dirty="0">
                <a:latin typeface="Trebuchet MS"/>
                <a:ea typeface="+mn-lt"/>
                <a:cs typeface="+mn-lt"/>
              </a:rPr>
              <a:t>The Zoroastrians (Parsees) follow an ancient Persian religion founded 1,000, years before Christ.</a:t>
            </a:r>
            <a:endParaRPr lang="en-US" sz="2800">
              <a:latin typeface="Trebuchet MS"/>
            </a:endParaRPr>
          </a:p>
          <a:p>
            <a:pPr marL="457200" indent="-457200">
              <a:lnSpc>
                <a:spcPct val="125000"/>
              </a:lnSpc>
              <a:buFont typeface="Arial"/>
              <a:buChar char="•"/>
            </a:pPr>
            <a:r>
              <a:rPr lang="en-US" sz="2800" dirty="0">
                <a:solidFill>
                  <a:srgbClr val="000000">
                    <a:alpha val="100000"/>
                  </a:srgbClr>
                </a:solidFill>
                <a:latin typeface="Trebuchet MS"/>
                <a:ea typeface="+mn-lt"/>
                <a:cs typeface="+mn-lt"/>
              </a:rPr>
              <a:t>The Baha’i religion started in Iran, but the government seeks to drive its followers out.</a:t>
            </a:r>
            <a:endParaRPr lang="en-US" sz="2800" dirty="0">
              <a:solidFill>
                <a:srgbClr val="000000">
                  <a:alpha val="100000"/>
                </a:srgbClr>
              </a:solidFill>
              <a:latin typeface="Trebuchet MS"/>
              <a:ea typeface="Calibri"/>
              <a:cs typeface="Calibri"/>
            </a:endParaRPr>
          </a:p>
          <a:p>
            <a:pPr marL="457200" indent="-457200">
              <a:lnSpc>
                <a:spcPct val="125000"/>
              </a:lnSpc>
              <a:buFont typeface="Arial"/>
              <a:buChar char="•"/>
            </a:pPr>
            <a:r>
              <a:rPr lang="en-US" sz="2800" dirty="0">
                <a:solidFill>
                  <a:srgbClr val="000000">
                    <a:alpha val="100000"/>
                  </a:srgbClr>
                </a:solidFill>
                <a:latin typeface="Trebuchet MS"/>
                <a:ea typeface="+mn-lt"/>
                <a:cs typeface="+mn-lt"/>
              </a:rPr>
              <a:t>The nomadic and semi-nomadic </a:t>
            </a:r>
            <a:r>
              <a:rPr lang="en-US" sz="2800" err="1">
                <a:solidFill>
                  <a:srgbClr val="000000">
                    <a:alpha val="100000"/>
                  </a:srgbClr>
                </a:solidFill>
                <a:latin typeface="Trebuchet MS"/>
                <a:ea typeface="+mn-lt"/>
                <a:cs typeface="+mn-lt"/>
              </a:rPr>
              <a:t>Luri</a:t>
            </a:r>
            <a:r>
              <a:rPr lang="en-US" sz="2800" dirty="0">
                <a:solidFill>
                  <a:srgbClr val="000000">
                    <a:alpha val="100000"/>
                  </a:srgbClr>
                </a:solidFill>
                <a:latin typeface="Trebuchet MS"/>
                <a:ea typeface="+mn-lt"/>
                <a:cs typeface="+mn-lt"/>
              </a:rPr>
              <a:t>, Bakhtiari, and Qashqai live in the Zagros Mountains. Only a few dozen known believers exist from these groups.</a:t>
            </a:r>
            <a:endParaRPr lang="en-US" sz="2800">
              <a:solidFill>
                <a:srgbClr val="000000">
                  <a:alpha val="100000"/>
                </a:srgbClr>
              </a:solidFill>
              <a:latin typeface="Trebuchet MS"/>
              <a:ea typeface="Calibri"/>
              <a:cs typeface="Calibri"/>
            </a:endParaRPr>
          </a:p>
          <a:p>
            <a:pPr marL="457200" indent="-457200">
              <a:lnSpc>
                <a:spcPct val="125000"/>
              </a:lnSpc>
              <a:buFont typeface="Arial"/>
              <a:buChar char="•"/>
            </a:pPr>
            <a:r>
              <a:rPr lang="en-US" sz="2800" dirty="0">
                <a:solidFill>
                  <a:srgbClr val="000000">
                    <a:alpha val="100000"/>
                  </a:srgbClr>
                </a:solidFill>
                <a:latin typeface="Trebuchet MS"/>
                <a:ea typeface="+mn-lt"/>
                <a:cs typeface="+mn-lt"/>
              </a:rPr>
              <a:t>The Turkic Azeri and Turkmen in the north have had almost no positive contact with Christianity. Azeris form the largest minority group within Iran.</a:t>
            </a:r>
            <a:r>
              <a:rPr lang="en-US" sz="2800" dirty="0">
                <a:solidFill>
                  <a:srgbClr val="000000">
                    <a:alpha val="100000"/>
                  </a:srgbClr>
                </a:solidFill>
                <a:ea typeface="+mn-lt"/>
                <a:cs typeface="+mn-lt"/>
              </a:rPr>
              <a:t> </a:t>
            </a:r>
            <a:endParaRPr lang="en-US" sz="2800" u="none" strike="noStrike" cap="none" spc="0" dirty="0">
              <a:solidFill>
                <a:srgbClr val="000000">
                  <a:alpha val="100000"/>
                </a:srgbClr>
              </a:solidFill>
              <a:latin typeface="Trebuchet MS"/>
            </a:endParaRPr>
          </a:p>
        </p:txBody>
      </p:sp>
    </p:spTree>
  </p:cSld>
  <p:clrMapOvr>
    <a:masterClrMapping/>
  </p:clrMapOvr>
</p:sld>
</file>

<file path=ppt/theme/theme1.xml><?xml version="1.0" encoding="utf-8"?>
<a:theme xmlns:a="http://schemas.openxmlformats.org/drawingml/2006/main" name="Theme89">
  <a:themeElements>
    <a:clrScheme name="Theme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749B7-C69C-4BB3-A33D-6BB50B28439A}">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4F354BED-F84E-4EBA-B870-F7C3923C6D40}">
  <ds:schemaRefs>
    <ds:schemaRef ds:uri="http://schemas.microsoft.com/sharepoint/v3/contenttype/forms"/>
  </ds:schemaRefs>
</ds:datastoreItem>
</file>

<file path=customXml/itemProps3.xml><?xml version="1.0" encoding="utf-8"?>
<ds:datastoreItem xmlns:ds="http://schemas.openxmlformats.org/officeDocument/2006/customXml" ds:itemID="{FCD9EB54-104F-4E6D-800B-29CCA8168321}"/>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Theme89</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67</cp:revision>
  <dcterms:created xsi:type="dcterms:W3CDTF">2024-12-17T23:28:54Z</dcterms:created>
  <dcterms:modified xsi:type="dcterms:W3CDTF">2025-02-19T18:59:53Z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