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BD2B1-EE84-C799-7EBB-4F0B399A3FF6}" v="4" dt="2025-02-17T01:14:13.151"/>
    <p1510:client id="{806DB08F-A7F8-E1CE-3E85-5F79FC0862E1}" v="486" dt="2025-02-15T09:35:44.623"/>
    <p1510:client id="{86F85F8F-0C78-4BF7-C744-550FED8C4245}" v="51" dt="2025-02-17T01:11:29.283"/>
    <p1510:client id="{9415F67F-2B4A-C581-B1CA-C1B87B96765D}" v="3" dt="2025-02-17T06:15:57.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4EA97D57-1DC4-DE10-69D0-0E42E4A45EED}"/>
    <pc:docChg chg="modSld">
      <pc:chgData name="John Friesen" userId="S::john.friesen@operationworld.org::9d3a757e-09a8-42a2-b315-fa47145d8ae5" providerId="AD" clId="Web-{4EA97D57-1DC4-DE10-69D0-0E42E4A45EED}" dt="2025-02-06T01:18:36.585" v="25" actId="1076"/>
      <pc:docMkLst>
        <pc:docMk/>
      </pc:docMkLst>
      <pc:sldChg chg="modSp">
        <pc:chgData name="John Friesen" userId="S::john.friesen@operationworld.org::9d3a757e-09a8-42a2-b315-fa47145d8ae5" providerId="AD" clId="Web-{4EA97D57-1DC4-DE10-69D0-0E42E4A45EED}" dt="2025-02-06T01:17:17.489" v="11"/>
        <pc:sldMkLst>
          <pc:docMk/>
          <pc:sldMk cId="0" sldId="258"/>
        </pc:sldMkLst>
        <pc:graphicFrameChg chg="mod modGraphic">
          <ac:chgData name="John Friesen" userId="S::john.friesen@operationworld.org::9d3a757e-09a8-42a2-b315-fa47145d8ae5" providerId="AD" clId="Web-{4EA97D57-1DC4-DE10-69D0-0E42E4A45EED}" dt="2025-02-06T01:17:17.489" v="11"/>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4EA97D57-1DC4-DE10-69D0-0E42E4A45EED}" dt="2025-02-06T01:17:35.396" v="13" actId="1076"/>
        <pc:sldMkLst>
          <pc:docMk/>
          <pc:sldMk cId="0" sldId="260"/>
        </pc:sldMkLst>
        <pc:spChg chg="add mod">
          <ac:chgData name="John Friesen" userId="S::john.friesen@operationworld.org::9d3a757e-09a8-42a2-b315-fa47145d8ae5" providerId="AD" clId="Web-{4EA97D57-1DC4-DE10-69D0-0E42E4A45EED}" dt="2025-02-06T01:17:35.396" v="13" actId="1076"/>
          <ac:spMkLst>
            <pc:docMk/>
            <pc:sldMk cId="0" sldId="260"/>
            <ac:spMk id="4" creationId="{9CB5B617-AD4D-2FA8-F43F-A3B190891277}"/>
          </ac:spMkLst>
        </pc:spChg>
      </pc:sldChg>
      <pc:sldChg chg="addSp modSp">
        <pc:chgData name="John Friesen" userId="S::john.friesen@operationworld.org::9d3a757e-09a8-42a2-b315-fa47145d8ae5" providerId="AD" clId="Web-{4EA97D57-1DC4-DE10-69D0-0E42E4A45EED}" dt="2025-02-06T01:17:45.130" v="15" actId="1076"/>
        <pc:sldMkLst>
          <pc:docMk/>
          <pc:sldMk cId="0" sldId="261"/>
        </pc:sldMkLst>
        <pc:spChg chg="add mod">
          <ac:chgData name="John Friesen" userId="S::john.friesen@operationworld.org::9d3a757e-09a8-42a2-b315-fa47145d8ae5" providerId="AD" clId="Web-{4EA97D57-1DC4-DE10-69D0-0E42E4A45EED}" dt="2025-02-06T01:17:45.130" v="15" actId="1076"/>
          <ac:spMkLst>
            <pc:docMk/>
            <pc:sldMk cId="0" sldId="261"/>
            <ac:spMk id="4" creationId="{4600912F-9F41-4FED-621B-0A20405F193C}"/>
          </ac:spMkLst>
        </pc:spChg>
      </pc:sldChg>
      <pc:sldChg chg="addSp modSp">
        <pc:chgData name="John Friesen" userId="S::john.friesen@operationworld.org::9d3a757e-09a8-42a2-b315-fa47145d8ae5" providerId="AD" clId="Web-{4EA97D57-1DC4-DE10-69D0-0E42E4A45EED}" dt="2025-02-06T01:17:57.974" v="17" actId="1076"/>
        <pc:sldMkLst>
          <pc:docMk/>
          <pc:sldMk cId="0" sldId="264"/>
        </pc:sldMkLst>
        <pc:spChg chg="add mod">
          <ac:chgData name="John Friesen" userId="S::john.friesen@operationworld.org::9d3a757e-09a8-42a2-b315-fa47145d8ae5" providerId="AD" clId="Web-{4EA97D57-1DC4-DE10-69D0-0E42E4A45EED}" dt="2025-02-06T01:17:57.974" v="17" actId="1076"/>
          <ac:spMkLst>
            <pc:docMk/>
            <pc:sldMk cId="0" sldId="264"/>
            <ac:spMk id="4" creationId="{03E22F10-31C5-3698-0E94-9288C74BB352}"/>
          </ac:spMkLst>
        </pc:spChg>
      </pc:sldChg>
      <pc:sldChg chg="addSp modSp">
        <pc:chgData name="John Friesen" userId="S::john.friesen@operationworld.org::9d3a757e-09a8-42a2-b315-fa47145d8ae5" providerId="AD" clId="Web-{4EA97D57-1DC4-DE10-69D0-0E42E4A45EED}" dt="2025-02-06T01:18:06.631" v="19" actId="1076"/>
        <pc:sldMkLst>
          <pc:docMk/>
          <pc:sldMk cId="0" sldId="265"/>
        </pc:sldMkLst>
        <pc:spChg chg="add mod">
          <ac:chgData name="John Friesen" userId="S::john.friesen@operationworld.org::9d3a757e-09a8-42a2-b315-fa47145d8ae5" providerId="AD" clId="Web-{4EA97D57-1DC4-DE10-69D0-0E42E4A45EED}" dt="2025-02-06T01:18:06.631" v="19" actId="1076"/>
          <ac:spMkLst>
            <pc:docMk/>
            <pc:sldMk cId="0" sldId="265"/>
            <ac:spMk id="4" creationId="{A08D6E6F-5F86-CBEF-DDDB-88B2F9FEEA07}"/>
          </ac:spMkLst>
        </pc:spChg>
      </pc:sldChg>
      <pc:sldChg chg="addSp modSp">
        <pc:chgData name="John Friesen" userId="S::john.friesen@operationworld.org::9d3a757e-09a8-42a2-b315-fa47145d8ae5" providerId="AD" clId="Web-{4EA97D57-1DC4-DE10-69D0-0E42E4A45EED}" dt="2025-02-06T01:18:19.959" v="21" actId="1076"/>
        <pc:sldMkLst>
          <pc:docMk/>
          <pc:sldMk cId="0" sldId="266"/>
        </pc:sldMkLst>
        <pc:spChg chg="add mod">
          <ac:chgData name="John Friesen" userId="S::john.friesen@operationworld.org::9d3a757e-09a8-42a2-b315-fa47145d8ae5" providerId="AD" clId="Web-{4EA97D57-1DC4-DE10-69D0-0E42E4A45EED}" dt="2025-02-06T01:18:19.959" v="21" actId="1076"/>
          <ac:spMkLst>
            <pc:docMk/>
            <pc:sldMk cId="0" sldId="266"/>
            <ac:spMk id="4" creationId="{C4870011-BA33-462A-2692-AD2D230E1531}"/>
          </ac:spMkLst>
        </pc:spChg>
      </pc:sldChg>
      <pc:sldChg chg="addSp modSp">
        <pc:chgData name="John Friesen" userId="S::john.friesen@operationworld.org::9d3a757e-09a8-42a2-b315-fa47145d8ae5" providerId="AD" clId="Web-{4EA97D57-1DC4-DE10-69D0-0E42E4A45EED}" dt="2025-02-06T01:18:36.585" v="25" actId="1076"/>
        <pc:sldMkLst>
          <pc:docMk/>
          <pc:sldMk cId="0" sldId="267"/>
        </pc:sldMkLst>
        <pc:spChg chg="mod">
          <ac:chgData name="John Friesen" userId="S::john.friesen@operationworld.org::9d3a757e-09a8-42a2-b315-fa47145d8ae5" providerId="AD" clId="Web-{4EA97D57-1DC4-DE10-69D0-0E42E4A45EED}" dt="2025-02-06T01:18:32.288" v="24" actId="1076"/>
          <ac:spMkLst>
            <pc:docMk/>
            <pc:sldMk cId="0" sldId="267"/>
            <ac:spMk id="3" creationId="{00000000-0000-0000-0000-000000000000}"/>
          </ac:spMkLst>
        </pc:spChg>
        <pc:spChg chg="add mod">
          <ac:chgData name="John Friesen" userId="S::john.friesen@operationworld.org::9d3a757e-09a8-42a2-b315-fa47145d8ae5" providerId="AD" clId="Web-{4EA97D57-1DC4-DE10-69D0-0E42E4A45EED}" dt="2025-02-06T01:18:36.585" v="25" actId="1076"/>
          <ac:spMkLst>
            <pc:docMk/>
            <pc:sldMk cId="0" sldId="267"/>
            <ac:spMk id="4" creationId="{3D9311AC-F8E9-46CA-6AD8-990E8CECAF59}"/>
          </ac:spMkLst>
        </pc:spChg>
      </pc:sldChg>
    </pc:docChg>
  </pc:docChgLst>
  <pc:docChgLst>
    <pc:chgData name="John Friesen" userId="S::john.friesen@operationworld.org::9d3a757e-09a8-42a2-b315-fa47145d8ae5" providerId="AD" clId="Web-{86F85F8F-0C78-4BF7-C744-550FED8C4245}"/>
    <pc:docChg chg="modSld">
      <pc:chgData name="John Friesen" userId="S::john.friesen@operationworld.org::9d3a757e-09a8-42a2-b315-fa47145d8ae5" providerId="AD" clId="Web-{86F85F8F-0C78-4BF7-C744-550FED8C4245}" dt="2025-02-17T01:11:22.283" v="42"/>
      <pc:docMkLst>
        <pc:docMk/>
      </pc:docMkLst>
      <pc:sldChg chg="modSp">
        <pc:chgData name="John Friesen" userId="S::john.friesen@operationworld.org::9d3a757e-09a8-42a2-b315-fa47145d8ae5" providerId="AD" clId="Web-{86F85F8F-0C78-4BF7-C744-550FED8C4245}" dt="2025-02-17T01:07:03.843" v="1" actId="1076"/>
        <pc:sldMkLst>
          <pc:docMk/>
          <pc:sldMk cId="0" sldId="257"/>
        </pc:sldMkLst>
        <pc:grpChg chg="mod">
          <ac:chgData name="John Friesen" userId="S::john.friesen@operationworld.org::9d3a757e-09a8-42a2-b315-fa47145d8ae5" providerId="AD" clId="Web-{86F85F8F-0C78-4BF7-C744-550FED8C4245}" dt="2025-02-17T01:07:03.843" v="1" actId="1076"/>
          <ac:grpSpMkLst>
            <pc:docMk/>
            <pc:sldMk cId="0" sldId="257"/>
            <ac:grpSpMk id="4" creationId="{00000000-0000-0000-0000-000000000000}"/>
          </ac:grpSpMkLst>
        </pc:grpChg>
        <pc:picChg chg="mod">
          <ac:chgData name="John Friesen" userId="S::john.friesen@operationworld.org::9d3a757e-09a8-42a2-b315-fa47145d8ae5" providerId="AD" clId="Web-{86F85F8F-0C78-4BF7-C744-550FED8C4245}" dt="2025-02-17T01:07:03.827" v="0" actId="1076"/>
          <ac:picMkLst>
            <pc:docMk/>
            <pc:sldMk cId="0" sldId="257"/>
            <ac:picMk id="2" creationId="{00000000-0000-0000-0000-000000000000}"/>
          </ac:picMkLst>
        </pc:picChg>
      </pc:sldChg>
      <pc:sldChg chg="modSp">
        <pc:chgData name="John Friesen" userId="S::john.friesen@operationworld.org::9d3a757e-09a8-42a2-b315-fa47145d8ae5" providerId="AD" clId="Web-{86F85F8F-0C78-4BF7-C744-550FED8C4245}" dt="2025-02-17T01:11:22.283" v="42"/>
        <pc:sldMkLst>
          <pc:docMk/>
          <pc:sldMk cId="0" sldId="258"/>
        </pc:sldMkLst>
        <pc:graphicFrameChg chg="mod modGraphic">
          <ac:chgData name="John Friesen" userId="S::john.friesen@operationworld.org::9d3a757e-09a8-42a2-b315-fa47145d8ae5" providerId="AD" clId="Web-{86F85F8F-0C78-4BF7-C744-550FED8C4245}" dt="2025-02-17T01:11:22.283" v="4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2DDBD2B1-EE84-C799-7EBB-4F0B399A3FF6}"/>
    <pc:docChg chg="modSld">
      <pc:chgData name="John Friesen" userId="S::john.friesen@operationworld.org::9d3a757e-09a8-42a2-b315-fa47145d8ae5" providerId="AD" clId="Web-{2DDBD2B1-EE84-C799-7EBB-4F0B399A3FF6}" dt="2025-02-17T01:14:08.401" v="1"/>
      <pc:docMkLst>
        <pc:docMk/>
      </pc:docMkLst>
      <pc:sldChg chg="modSp">
        <pc:chgData name="John Friesen" userId="S::john.friesen@operationworld.org::9d3a757e-09a8-42a2-b315-fa47145d8ae5" providerId="AD" clId="Web-{2DDBD2B1-EE84-C799-7EBB-4F0B399A3FF6}" dt="2025-02-17T01:14:08.401" v="1"/>
        <pc:sldMkLst>
          <pc:docMk/>
          <pc:sldMk cId="0" sldId="258"/>
        </pc:sldMkLst>
        <pc:graphicFrameChg chg="mod modGraphic">
          <ac:chgData name="John Friesen" userId="S::john.friesen@operationworld.org::9d3a757e-09a8-42a2-b315-fa47145d8ae5" providerId="AD" clId="Web-{2DDBD2B1-EE84-C799-7EBB-4F0B399A3FF6}" dt="2025-02-17T01:14:08.401" v="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7EDBC25-B485-C71C-CF67-76EFBC0B429D}"/>
    <pc:docChg chg="modSld">
      <pc:chgData name="Cathy Friesen" userId="S::cathy.friesen@operationworld.org::4b911d97-c06d-45ce-a5f8-d43e0fc64acb" providerId="AD" clId="Web-{F7EDBC25-B485-C71C-CF67-76EFBC0B429D}" dt="2025-01-05T01:31:02.856" v="1" actId="20577"/>
      <pc:docMkLst>
        <pc:docMk/>
      </pc:docMkLst>
      <pc:sldChg chg="modSp">
        <pc:chgData name="Cathy Friesen" userId="S::cathy.friesen@operationworld.org::4b911d97-c06d-45ce-a5f8-d43e0fc64acb" providerId="AD" clId="Web-{F7EDBC25-B485-C71C-CF67-76EFBC0B429D}" dt="2025-01-05T01:31:02.856" v="1" actId="20577"/>
        <pc:sldMkLst>
          <pc:docMk/>
          <pc:sldMk cId="0" sldId="257"/>
        </pc:sldMkLst>
        <pc:spChg chg="mod">
          <ac:chgData name="Cathy Friesen" userId="S::cathy.friesen@operationworld.org::4b911d97-c06d-45ce-a5f8-d43e0fc64acb" providerId="AD" clId="Web-{F7EDBC25-B485-C71C-CF67-76EFBC0B429D}" dt="2025-01-05T01:31:02.856" v="1" actId="20577"/>
          <ac:spMkLst>
            <pc:docMk/>
            <pc:sldMk cId="0" sldId="257"/>
            <ac:spMk id="5" creationId="{00000000-0000-0000-0000-000000000000}"/>
          </ac:spMkLst>
        </pc:spChg>
      </pc:sldChg>
    </pc:docChg>
  </pc:docChgLst>
  <pc:docChgLst>
    <pc:chgData clId="Web-{9415F67F-2B4A-C581-B1CA-C1B87B96765D}"/>
    <pc:docChg chg="modSld">
      <pc:chgData name="" userId="" providerId="" clId="Web-{9415F67F-2B4A-C581-B1CA-C1B87B96765D}" dt="2025-02-17T06:15:48.020" v="0" actId="1076"/>
      <pc:docMkLst>
        <pc:docMk/>
      </pc:docMkLst>
      <pc:sldChg chg="modSp">
        <pc:chgData name="" userId="" providerId="" clId="Web-{9415F67F-2B4A-C581-B1CA-C1B87B96765D}" dt="2025-02-17T06:15:48.020" v="0" actId="1076"/>
        <pc:sldMkLst>
          <pc:docMk/>
          <pc:sldMk cId="0" sldId="257"/>
        </pc:sldMkLst>
        <pc:picChg chg="mod">
          <ac:chgData name="" userId="" providerId="" clId="Web-{9415F67F-2B4A-C581-B1CA-C1B87B96765D}" dt="2025-02-17T06:15:48.020" v="0" actId="1076"/>
          <ac:picMkLst>
            <pc:docMk/>
            <pc:sldMk cId="0" sldId="257"/>
            <ac:picMk id="2" creationId="{00000000-0000-0000-0000-000000000000}"/>
          </ac:picMkLst>
        </pc:picChg>
      </pc:sldChg>
    </pc:docChg>
  </pc:docChgLst>
  <pc:docChgLst>
    <pc:chgData name="Jason Mandryk" userId="S::jason.mandryk@operationworld.org::69f238d9-e84d-44e5-aa58-b9aaca2cc301" providerId="AD" clId="Web-{806DB08F-A7F8-E1CE-3E85-5F79FC0862E1}"/>
    <pc:docChg chg="modSld">
      <pc:chgData name="Jason Mandryk" userId="S::jason.mandryk@operationworld.org::69f238d9-e84d-44e5-aa58-b9aaca2cc301" providerId="AD" clId="Web-{806DB08F-A7F8-E1CE-3E85-5F79FC0862E1}" dt="2025-02-15T09:35:44.623" v="285" actId="1076"/>
      <pc:docMkLst>
        <pc:docMk/>
      </pc:docMkLst>
      <pc:sldChg chg="modSp">
        <pc:chgData name="Jason Mandryk" userId="S::jason.mandryk@operationworld.org::69f238d9-e84d-44e5-aa58-b9aaca2cc301" providerId="AD" clId="Web-{806DB08F-A7F8-E1CE-3E85-5F79FC0862E1}" dt="2025-02-15T08:58:45.238" v="9" actId="1076"/>
        <pc:sldMkLst>
          <pc:docMk/>
          <pc:sldMk cId="0" sldId="257"/>
        </pc:sldMkLst>
        <pc:spChg chg="mod">
          <ac:chgData name="Jason Mandryk" userId="S::jason.mandryk@operationworld.org::69f238d9-e84d-44e5-aa58-b9aaca2cc301" providerId="AD" clId="Web-{806DB08F-A7F8-E1CE-3E85-5F79FC0862E1}" dt="2025-02-15T08:58:38.379" v="8" actId="14100"/>
          <ac:spMkLst>
            <pc:docMk/>
            <pc:sldMk cId="0" sldId="257"/>
            <ac:spMk id="5" creationId="{00000000-0000-0000-0000-000000000000}"/>
          </ac:spMkLst>
        </pc:spChg>
        <pc:grpChg chg="mod">
          <ac:chgData name="Jason Mandryk" userId="S::jason.mandryk@operationworld.org::69f238d9-e84d-44e5-aa58-b9aaca2cc301" providerId="AD" clId="Web-{806DB08F-A7F8-E1CE-3E85-5F79FC0862E1}" dt="2025-02-15T08:58:34.301" v="7" actId="14100"/>
          <ac:grpSpMkLst>
            <pc:docMk/>
            <pc:sldMk cId="0" sldId="257"/>
            <ac:grpSpMk id="4" creationId="{00000000-0000-0000-0000-000000000000}"/>
          </ac:grpSpMkLst>
        </pc:grpChg>
        <pc:picChg chg="mod">
          <ac:chgData name="Jason Mandryk" userId="S::jason.mandryk@operationworld.org::69f238d9-e84d-44e5-aa58-b9aaca2cc301" providerId="AD" clId="Web-{806DB08F-A7F8-E1CE-3E85-5F79FC0862E1}" dt="2025-02-15T08:58:45.238" v="9" actId="1076"/>
          <ac:picMkLst>
            <pc:docMk/>
            <pc:sldMk cId="0" sldId="257"/>
            <ac:picMk id="2" creationId="{00000000-0000-0000-0000-000000000000}"/>
          </ac:picMkLst>
        </pc:picChg>
      </pc:sldChg>
      <pc:sldChg chg="modSp">
        <pc:chgData name="Jason Mandryk" userId="S::jason.mandryk@operationworld.org::69f238d9-e84d-44e5-aa58-b9aaca2cc301" providerId="AD" clId="Web-{806DB08F-A7F8-E1CE-3E85-5F79FC0862E1}" dt="2025-02-15T08:58:55.473" v="11" actId="1076"/>
        <pc:sldMkLst>
          <pc:docMk/>
          <pc:sldMk cId="0" sldId="259"/>
        </pc:sldMkLst>
        <pc:picChg chg="mod">
          <ac:chgData name="Jason Mandryk" userId="S::jason.mandryk@operationworld.org::69f238d9-e84d-44e5-aa58-b9aaca2cc301" providerId="AD" clId="Web-{806DB08F-A7F8-E1CE-3E85-5F79FC0862E1}" dt="2025-02-15T08:58:55.473" v="11" actId="1076"/>
          <ac:picMkLst>
            <pc:docMk/>
            <pc:sldMk cId="0" sldId="259"/>
            <ac:picMk id="2" creationId="{00000000-0000-0000-0000-000000000000}"/>
          </ac:picMkLst>
        </pc:picChg>
      </pc:sldChg>
      <pc:sldChg chg="delSp modSp">
        <pc:chgData name="Jason Mandryk" userId="S::jason.mandryk@operationworld.org::69f238d9-e84d-44e5-aa58-b9aaca2cc301" providerId="AD" clId="Web-{806DB08F-A7F8-E1CE-3E85-5F79FC0862E1}" dt="2025-02-15T09:27:09.867" v="159" actId="20577"/>
        <pc:sldMkLst>
          <pc:docMk/>
          <pc:sldMk cId="0" sldId="260"/>
        </pc:sldMkLst>
        <pc:spChg chg="mod">
          <ac:chgData name="Jason Mandryk" userId="S::jason.mandryk@operationworld.org::69f238d9-e84d-44e5-aa58-b9aaca2cc301" providerId="AD" clId="Web-{806DB08F-A7F8-E1CE-3E85-5F79FC0862E1}" dt="2025-02-15T09:26:56.179" v="150" actId="1076"/>
          <ac:spMkLst>
            <pc:docMk/>
            <pc:sldMk cId="0" sldId="260"/>
            <ac:spMk id="2" creationId="{00000000-0000-0000-0000-000000000000}"/>
          </ac:spMkLst>
        </pc:spChg>
        <pc:spChg chg="mod">
          <ac:chgData name="Jason Mandryk" userId="S::jason.mandryk@operationworld.org::69f238d9-e84d-44e5-aa58-b9aaca2cc301" providerId="AD" clId="Web-{806DB08F-A7F8-E1CE-3E85-5F79FC0862E1}" dt="2025-02-15T09:27:09.867" v="159" actId="20577"/>
          <ac:spMkLst>
            <pc:docMk/>
            <pc:sldMk cId="0" sldId="260"/>
            <ac:spMk id="3" creationId="{00000000-0000-0000-0000-000000000000}"/>
          </ac:spMkLst>
        </pc:spChg>
        <pc:spChg chg="del">
          <ac:chgData name="Jason Mandryk" userId="S::jason.mandryk@operationworld.org::69f238d9-e84d-44e5-aa58-b9aaca2cc301" providerId="AD" clId="Web-{806DB08F-A7F8-E1CE-3E85-5F79FC0862E1}" dt="2025-02-15T09:26:48.163" v="149"/>
          <ac:spMkLst>
            <pc:docMk/>
            <pc:sldMk cId="0" sldId="260"/>
            <ac:spMk id="4" creationId="{9CB5B617-AD4D-2FA8-F43F-A3B190891277}"/>
          </ac:spMkLst>
        </pc:spChg>
      </pc:sldChg>
      <pc:sldChg chg="addSp delSp modSp">
        <pc:chgData name="Jason Mandryk" userId="S::jason.mandryk@operationworld.org::69f238d9-e84d-44e5-aa58-b9aaca2cc301" providerId="AD" clId="Web-{806DB08F-A7F8-E1CE-3E85-5F79FC0862E1}" dt="2025-02-15T09:29:28.153" v="210" actId="1076"/>
        <pc:sldMkLst>
          <pc:docMk/>
          <pc:sldMk cId="0" sldId="261"/>
        </pc:sldMkLst>
        <pc:spChg chg="mod">
          <ac:chgData name="Jason Mandryk" userId="S::jason.mandryk@operationworld.org::69f238d9-e84d-44e5-aa58-b9aaca2cc301" providerId="AD" clId="Web-{806DB08F-A7F8-E1CE-3E85-5F79FC0862E1}" dt="2025-02-15T09:29:22.152" v="209" actId="1076"/>
          <ac:spMkLst>
            <pc:docMk/>
            <pc:sldMk cId="0" sldId="261"/>
            <ac:spMk id="2" creationId="{00000000-0000-0000-0000-000000000000}"/>
          </ac:spMkLst>
        </pc:spChg>
        <pc:spChg chg="mod">
          <ac:chgData name="Jason Mandryk" userId="S::jason.mandryk@operationworld.org::69f238d9-e84d-44e5-aa58-b9aaca2cc301" providerId="AD" clId="Web-{806DB08F-A7F8-E1CE-3E85-5F79FC0862E1}" dt="2025-02-15T09:29:16.449" v="208" actId="1076"/>
          <ac:spMkLst>
            <pc:docMk/>
            <pc:sldMk cId="0" sldId="261"/>
            <ac:spMk id="3" creationId="{00000000-0000-0000-0000-000000000000}"/>
          </ac:spMkLst>
        </pc:spChg>
        <pc:spChg chg="mod">
          <ac:chgData name="Jason Mandryk" userId="S::jason.mandryk@operationworld.org::69f238d9-e84d-44e5-aa58-b9aaca2cc301" providerId="AD" clId="Web-{806DB08F-A7F8-E1CE-3E85-5F79FC0862E1}" dt="2025-02-15T09:29:28.153" v="210" actId="1076"/>
          <ac:spMkLst>
            <pc:docMk/>
            <pc:sldMk cId="0" sldId="261"/>
            <ac:spMk id="4" creationId="{4600912F-9F41-4FED-621B-0A20405F193C}"/>
          </ac:spMkLst>
        </pc:spChg>
        <pc:graphicFrameChg chg="add del mod">
          <ac:chgData name="Jason Mandryk" userId="S::jason.mandryk@operationworld.org::69f238d9-e84d-44e5-aa58-b9aaca2cc301" providerId="AD" clId="Web-{806DB08F-A7F8-E1CE-3E85-5F79FC0862E1}" dt="2025-02-15T09:27:50.931" v="163"/>
          <ac:graphicFrameMkLst>
            <pc:docMk/>
            <pc:sldMk cId="0" sldId="261"/>
            <ac:graphicFrameMk id="6" creationId="{65276C3E-11EA-BD02-46FE-F1D0A34A5EEA}"/>
          </ac:graphicFrameMkLst>
        </pc:graphicFrameChg>
      </pc:sldChg>
      <pc:sldChg chg="modSp">
        <pc:chgData name="Jason Mandryk" userId="S::jason.mandryk@operationworld.org::69f238d9-e84d-44e5-aa58-b9aaca2cc301" providerId="AD" clId="Web-{806DB08F-A7F8-E1CE-3E85-5F79FC0862E1}" dt="2025-02-15T09:30:15.482" v="216" actId="1076"/>
        <pc:sldMkLst>
          <pc:docMk/>
          <pc:sldMk cId="0" sldId="262"/>
        </pc:sldMkLst>
        <pc:spChg chg="mod">
          <ac:chgData name="Jason Mandryk" userId="S::jason.mandryk@operationworld.org::69f238d9-e84d-44e5-aa58-b9aaca2cc301" providerId="AD" clId="Web-{806DB08F-A7F8-E1CE-3E85-5F79FC0862E1}" dt="2025-02-15T09:30:15.482" v="216" actId="1076"/>
          <ac:spMkLst>
            <pc:docMk/>
            <pc:sldMk cId="0" sldId="262"/>
            <ac:spMk id="2" creationId="{00000000-0000-0000-0000-000000000000}"/>
          </ac:spMkLst>
        </pc:spChg>
        <pc:spChg chg="mod">
          <ac:chgData name="Jason Mandryk" userId="S::jason.mandryk@operationworld.org::69f238d9-e84d-44e5-aa58-b9aaca2cc301" providerId="AD" clId="Web-{806DB08F-A7F8-E1CE-3E85-5F79FC0862E1}" dt="2025-02-15T09:30:11.795" v="215" actId="1076"/>
          <ac:spMkLst>
            <pc:docMk/>
            <pc:sldMk cId="0" sldId="262"/>
            <ac:spMk id="3" creationId="{00000000-0000-0000-0000-000000000000}"/>
          </ac:spMkLst>
        </pc:spChg>
      </pc:sldChg>
      <pc:sldChg chg="modSp">
        <pc:chgData name="Jason Mandryk" userId="S::jason.mandryk@operationworld.org::69f238d9-e84d-44e5-aa58-b9aaca2cc301" providerId="AD" clId="Web-{806DB08F-A7F8-E1CE-3E85-5F79FC0862E1}" dt="2025-02-15T09:31:15.015" v="227" actId="1076"/>
        <pc:sldMkLst>
          <pc:docMk/>
          <pc:sldMk cId="0" sldId="263"/>
        </pc:sldMkLst>
        <pc:spChg chg="mod">
          <ac:chgData name="Jason Mandryk" userId="S::jason.mandryk@operationworld.org::69f238d9-e84d-44e5-aa58-b9aaca2cc301" providerId="AD" clId="Web-{806DB08F-A7F8-E1CE-3E85-5F79FC0862E1}" dt="2025-02-15T09:31:15.015" v="227" actId="1076"/>
          <ac:spMkLst>
            <pc:docMk/>
            <pc:sldMk cId="0" sldId="263"/>
            <ac:spMk id="2" creationId="{00000000-0000-0000-0000-000000000000}"/>
          </ac:spMkLst>
        </pc:spChg>
        <pc:spChg chg="mod">
          <ac:chgData name="Jason Mandryk" userId="S::jason.mandryk@operationworld.org::69f238d9-e84d-44e5-aa58-b9aaca2cc301" providerId="AD" clId="Web-{806DB08F-A7F8-E1CE-3E85-5F79FC0862E1}" dt="2025-02-15T09:31:09.890" v="226" actId="1076"/>
          <ac:spMkLst>
            <pc:docMk/>
            <pc:sldMk cId="0" sldId="263"/>
            <ac:spMk id="3" creationId="{00000000-0000-0000-0000-000000000000}"/>
          </ac:spMkLst>
        </pc:spChg>
      </pc:sldChg>
      <pc:sldChg chg="modSp">
        <pc:chgData name="Jason Mandryk" userId="S::jason.mandryk@operationworld.org::69f238d9-e84d-44e5-aa58-b9aaca2cc301" providerId="AD" clId="Web-{806DB08F-A7F8-E1CE-3E85-5F79FC0862E1}" dt="2025-02-15T09:31:21.984" v="229" actId="20577"/>
        <pc:sldMkLst>
          <pc:docMk/>
          <pc:sldMk cId="0" sldId="264"/>
        </pc:sldMkLst>
        <pc:spChg chg="mod">
          <ac:chgData name="Jason Mandryk" userId="S::jason.mandryk@operationworld.org::69f238d9-e84d-44e5-aa58-b9aaca2cc301" providerId="AD" clId="Web-{806DB08F-A7F8-E1CE-3E85-5F79FC0862E1}" dt="2025-02-15T09:31:21.984" v="229" actId="20577"/>
          <ac:spMkLst>
            <pc:docMk/>
            <pc:sldMk cId="0" sldId="264"/>
            <ac:spMk id="4" creationId="{03E22F10-31C5-3698-0E94-9288C74BB352}"/>
          </ac:spMkLst>
        </pc:spChg>
      </pc:sldChg>
      <pc:sldChg chg="modSp">
        <pc:chgData name="Jason Mandryk" userId="S::jason.mandryk@operationworld.org::69f238d9-e84d-44e5-aa58-b9aaca2cc301" providerId="AD" clId="Web-{806DB08F-A7F8-E1CE-3E85-5F79FC0862E1}" dt="2025-02-15T09:31:28.375" v="231" actId="20577"/>
        <pc:sldMkLst>
          <pc:docMk/>
          <pc:sldMk cId="0" sldId="265"/>
        </pc:sldMkLst>
        <pc:spChg chg="mod">
          <ac:chgData name="Jason Mandryk" userId="S::jason.mandryk@operationworld.org::69f238d9-e84d-44e5-aa58-b9aaca2cc301" providerId="AD" clId="Web-{806DB08F-A7F8-E1CE-3E85-5F79FC0862E1}" dt="2025-02-15T09:31:28.375" v="231" actId="20577"/>
          <ac:spMkLst>
            <pc:docMk/>
            <pc:sldMk cId="0" sldId="265"/>
            <ac:spMk id="4" creationId="{A08D6E6F-5F86-CBEF-DDDB-88B2F9FEEA07}"/>
          </ac:spMkLst>
        </pc:spChg>
      </pc:sldChg>
      <pc:sldChg chg="modSp">
        <pc:chgData name="Jason Mandryk" userId="S::jason.mandryk@operationworld.org::69f238d9-e84d-44e5-aa58-b9aaca2cc301" providerId="AD" clId="Web-{806DB08F-A7F8-E1CE-3E85-5F79FC0862E1}" dt="2025-02-15T09:31:34.875" v="233" actId="20577"/>
        <pc:sldMkLst>
          <pc:docMk/>
          <pc:sldMk cId="0" sldId="266"/>
        </pc:sldMkLst>
        <pc:spChg chg="mod">
          <ac:chgData name="Jason Mandryk" userId="S::jason.mandryk@operationworld.org::69f238d9-e84d-44e5-aa58-b9aaca2cc301" providerId="AD" clId="Web-{806DB08F-A7F8-E1CE-3E85-5F79FC0862E1}" dt="2025-02-15T09:31:34.875" v="233" actId="20577"/>
          <ac:spMkLst>
            <pc:docMk/>
            <pc:sldMk cId="0" sldId="266"/>
            <ac:spMk id="4" creationId="{C4870011-BA33-462A-2692-AD2D230E1531}"/>
          </ac:spMkLst>
        </pc:spChg>
      </pc:sldChg>
      <pc:sldChg chg="modSp">
        <pc:chgData name="Jason Mandryk" userId="S::jason.mandryk@operationworld.org::69f238d9-e84d-44e5-aa58-b9aaca2cc301" providerId="AD" clId="Web-{806DB08F-A7F8-E1CE-3E85-5F79FC0862E1}" dt="2025-02-15T09:31:41.110" v="235" actId="20577"/>
        <pc:sldMkLst>
          <pc:docMk/>
          <pc:sldMk cId="0" sldId="267"/>
        </pc:sldMkLst>
        <pc:spChg chg="mod">
          <ac:chgData name="Jason Mandryk" userId="S::jason.mandryk@operationworld.org::69f238d9-e84d-44e5-aa58-b9aaca2cc301" providerId="AD" clId="Web-{806DB08F-A7F8-E1CE-3E85-5F79FC0862E1}" dt="2025-02-15T09:31:41.110" v="235" actId="20577"/>
          <ac:spMkLst>
            <pc:docMk/>
            <pc:sldMk cId="0" sldId="267"/>
            <ac:spMk id="4" creationId="{3D9311AC-F8E9-46CA-6AD8-990E8CECAF59}"/>
          </ac:spMkLst>
        </pc:spChg>
      </pc:sldChg>
      <pc:sldChg chg="modSp">
        <pc:chgData name="Jason Mandryk" userId="S::jason.mandryk@operationworld.org::69f238d9-e84d-44e5-aa58-b9aaca2cc301" providerId="AD" clId="Web-{806DB08F-A7F8-E1CE-3E85-5F79FC0862E1}" dt="2025-02-15T09:35:44.623" v="285" actId="1076"/>
        <pc:sldMkLst>
          <pc:docMk/>
          <pc:sldMk cId="0" sldId="268"/>
        </pc:sldMkLst>
        <pc:spChg chg="mod">
          <ac:chgData name="Jason Mandryk" userId="S::jason.mandryk@operationworld.org::69f238d9-e84d-44e5-aa58-b9aaca2cc301" providerId="AD" clId="Web-{806DB08F-A7F8-E1CE-3E85-5F79FC0862E1}" dt="2025-02-15T09:35:44.623" v="285" actId="1076"/>
          <ac:spMkLst>
            <pc:docMk/>
            <pc:sldMk cId="0" sldId="268"/>
            <ac:spMk id="2" creationId="{00000000-0000-0000-0000-000000000000}"/>
          </ac:spMkLst>
        </pc:spChg>
        <pc:spChg chg="mod">
          <ac:chgData name="Jason Mandryk" userId="S::jason.mandryk@operationworld.org::69f238d9-e84d-44e5-aa58-b9aaca2cc301" providerId="AD" clId="Web-{806DB08F-A7F8-E1CE-3E85-5F79FC0862E1}" dt="2025-02-15T09:35:38.732" v="284" actId="1076"/>
          <ac:spMkLst>
            <pc:docMk/>
            <pc:sldMk cId="0" sldId="268"/>
            <ac:spMk id="3" creationId="{00000000-0000-0000-0000-000000000000}"/>
          </ac:spMkLst>
        </pc:spChg>
      </pc:sldChg>
    </pc:docChg>
  </pc:docChgLst>
  <pc:docChgLst>
    <pc:chgData name="Jason Mandryk" userId="S::jason.mandryk@operationworld.org::69f238d9-e84d-44e5-aa58-b9aaca2cc301" providerId="AD" clId="Web-{9415F67F-2B4A-C581-B1CA-C1B87B96765D}"/>
    <pc:docChg chg="modSld">
      <pc:chgData name="Jason Mandryk" userId="S::jason.mandryk@operationworld.org::69f238d9-e84d-44e5-aa58-b9aaca2cc301" providerId="AD" clId="Web-{9415F67F-2B4A-C581-B1CA-C1B87B96765D}" dt="2025-02-17T06:15:57.255" v="1" actId="14100"/>
      <pc:docMkLst>
        <pc:docMk/>
      </pc:docMkLst>
      <pc:sldChg chg="modSp">
        <pc:chgData name="Jason Mandryk" userId="S::jason.mandryk@operationworld.org::69f238d9-e84d-44e5-aa58-b9aaca2cc301" providerId="AD" clId="Web-{9415F67F-2B4A-C581-B1CA-C1B87B96765D}" dt="2025-02-17T06:15:57.255" v="1" actId="14100"/>
        <pc:sldMkLst>
          <pc:docMk/>
          <pc:sldMk cId="0" sldId="259"/>
        </pc:sldMkLst>
        <pc:picChg chg="mod">
          <ac:chgData name="Jason Mandryk" userId="S::jason.mandryk@operationworld.org::69f238d9-e84d-44e5-aa58-b9aaca2cc301" providerId="AD" clId="Web-{9415F67F-2B4A-C581-B1CA-C1B87B96765D}" dt="2025-02-17T06:15:57.255" v="1" actId="14100"/>
          <ac:picMkLst>
            <pc:docMk/>
            <pc:sldMk cId="0" sldId="259"/>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indigenous peoples of Kalimantan Island speak around 80 different languages and many dialects. Christians are a majority in many groups, and a sizeable minority in others. Christian leaders need training, but the isolation, spiritual opposition, and lack of indigenous Scriptures slow down development. Praise God that new models of Scripture translating and storying are accelerating this process significantly in many languages in Kalimantan.
</a:t>
            </a:r>
          </a:p>
        </p:txBody>
      </p:sp>
      <p:sp>
        <p:nvSpPr>
          <p:cNvPr id="4" name="TextBox 3">
            <a:extLst>
              <a:ext uri="{FF2B5EF4-FFF2-40B4-BE49-F238E27FC236}">
                <a16:creationId xmlns:a16="http://schemas.microsoft.com/office/drawing/2014/main" id="{A08D6E6F-5F86-CBEF-DDDB-88B2F9FEEA07}"/>
              </a:ext>
            </a:extLst>
          </p:cNvPr>
          <p:cNvSpPr txBox="1"/>
          <p:nvPr/>
        </p:nvSpPr>
        <p:spPr>
          <a:xfrm>
            <a:off x="782638" y="6247143"/>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Sulawesi has over 110 people groups. Most coastal peoples are Muslim, and Christians are a majority in the northeast and the central highlands. Violent conflict between Muslims and Christians (1990s and 2000s) left over 1,000 people dead. Christians feel unfairly treated and harshly punished. Pray for a Christlike response. Bible translation is an enormous unfinished task. Pray for the less-reached Muslim Bugis, Makassar, and Gorontalo peoples. The Makassar are one of a few strongly Muslim groups to show some response to the gospel.
</a:t>
            </a:r>
          </a:p>
        </p:txBody>
      </p:sp>
      <p:sp>
        <p:nvSpPr>
          <p:cNvPr id="4" name="TextBox 3">
            <a:extLst>
              <a:ext uri="{FF2B5EF4-FFF2-40B4-BE49-F238E27FC236}">
                <a16:creationId xmlns:a16="http://schemas.microsoft.com/office/drawing/2014/main" id="{C4870011-BA33-462A-2692-AD2D230E1531}"/>
              </a:ext>
            </a:extLst>
          </p:cNvPr>
          <p:cNvSpPr txBox="1"/>
          <p:nvPr/>
        </p:nvSpPr>
        <p:spPr>
          <a:xfrm>
            <a:off x="782638" y="6247143"/>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terrible violence and ethnic cleansing of 1999-2000 changed the Maluku Islands forever. Rioters destroyed many churches and mosques. Over 20,000 Christians died. Christians and Muslims now mostly live in separate villages. This helps peace, but hinders outreach. Pray for healing for the many who suffered. Pray for Christians to love their Muslim neighbours. The Maluku Protestant Church was founded in 1605. It is Asia's oldest Protestant denomination.
</a:t>
            </a:r>
          </a:p>
        </p:txBody>
      </p:sp>
      <p:sp>
        <p:nvSpPr>
          <p:cNvPr id="4" name="TextBox 3">
            <a:extLst>
              <a:ext uri="{FF2B5EF4-FFF2-40B4-BE49-F238E27FC236}">
                <a16:creationId xmlns:a16="http://schemas.microsoft.com/office/drawing/2014/main" id="{3D9311AC-F8E9-46CA-6AD8-990E8CECAF59}"/>
              </a:ext>
            </a:extLst>
          </p:cNvPr>
          <p:cNvSpPr txBox="1"/>
          <p:nvPr/>
        </p:nvSpPr>
        <p:spPr>
          <a:xfrm>
            <a:off x="782638" y="6247143"/>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442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788618"/>
            <a:ext cx="10836952"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Praise God for many people movements in West Papua in the last 100 years. Over 90% of indigenous peoples are Christian</a:t>
            </a:r>
            <a:r>
              <a:rPr lang="en-US" sz="2800" dirty="0">
                <a:solidFill>
                  <a:srgbClr val="000000">
                    <a:alpha val="100000"/>
                  </a:srgbClr>
                </a:solidFill>
                <a:latin typeface="Trebuchet MS"/>
              </a:rPr>
              <a:t>, but many have a mix of Christianity and animist practices. Workers</a:t>
            </a:r>
            <a:r>
              <a:rPr lang="en-US" sz="2800" u="none" strike="noStrike" cap="none" spc="0" dirty="0">
                <a:solidFill>
                  <a:srgbClr val="000000">
                    <a:alpha val="100000"/>
                  </a:srgbClr>
                </a:solidFill>
                <a:latin typeface="Trebuchet MS"/>
              </a:rPr>
              <a:t> have contacted 100 less-reached smaller ethnic groups. Many need evangelism and church planting. Christian aviation is necessary in this land with few roads. Bible translation for the many small language groups remains an immense task. </a:t>
            </a:r>
            <a:r>
              <a:rPr lang="en-US" sz="2800" dirty="0">
                <a:solidFill>
                  <a:srgbClr val="000000">
                    <a:alpha val="100000"/>
                  </a:srgbClr>
                </a:solidFill>
                <a:latin typeface="Trebuchet MS"/>
              </a:rPr>
              <a:t>The</a:t>
            </a:r>
            <a:r>
              <a:rPr lang="en-US" sz="2800" u="none" strike="noStrike" cap="none" spc="0" dirty="0">
                <a:solidFill>
                  <a:srgbClr val="000000">
                    <a:alpha val="100000"/>
                  </a:srgbClr>
                </a:solidFill>
                <a:latin typeface="Trebuchet MS"/>
              </a:rPr>
              <a:t> biggest challenge </a:t>
            </a:r>
            <a:r>
              <a:rPr lang="en-US" sz="2800" dirty="0">
                <a:solidFill>
                  <a:srgbClr val="000000">
                    <a:alpha val="100000"/>
                  </a:srgbClr>
                </a:solidFill>
                <a:latin typeface="Trebuchet MS"/>
              </a:rPr>
              <a:t>comes</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from</a:t>
            </a:r>
            <a:r>
              <a:rPr lang="en-US" sz="2800" u="none" strike="noStrike" cap="none" spc="0" dirty="0">
                <a:solidFill>
                  <a:srgbClr val="000000">
                    <a:alpha val="100000"/>
                  </a:srgbClr>
                </a:solidFill>
                <a:latin typeface="Trebuchet MS"/>
              </a:rPr>
              <a:t> millions of Indonesians from Java and Madura being resettled here. The indigenous Papuans are a minority in their own land, and feel like the national government is allowing them to be slowly wiped out.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72048" y="1521059"/>
            <a:ext cx="5715000" cy="3810000"/>
          </a:xfrm>
          <a:prstGeom prst="rect">
            <a:avLst/>
          </a:prstGeom>
          <a:noFill/>
        </p:spPr>
      </p:pic>
      <p:grpSp>
        <p:nvGrpSpPr>
          <p:cNvPr id="4" name="Group 3"/>
          <p:cNvGrpSpPr/>
          <p:nvPr/>
        </p:nvGrpSpPr>
        <p:grpSpPr>
          <a:xfrm>
            <a:off x="6976682" y="2663457"/>
            <a:ext cx="4778009" cy="1754326"/>
            <a:chOff x="6191250" y="2551837"/>
            <a:chExt cx="4778009" cy="1754326"/>
          </a:xfrm>
        </p:grpSpPr>
        <p:sp>
          <p:nvSpPr>
            <p:cNvPr id="5" name="TextBox 4"/>
            <p:cNvSpPr txBox="1"/>
            <p:nvPr/>
          </p:nvSpPr>
          <p:spPr>
            <a:xfrm>
              <a:off x="6191250" y="2551837"/>
              <a:ext cx="4778009"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ED0000"/>
                  </a:solidFill>
                  <a:latin typeface="Trebuchet MS"/>
                </a:rPr>
                <a:t>PRAYING FOR
</a:t>
              </a:r>
              <a:r>
                <a:rPr lang="en-US" sz="7200" u="none" strike="noStrike" cap="none" spc="0" dirty="0">
                  <a:solidFill>
                    <a:srgbClr val="ED0000"/>
                  </a:solidFill>
                  <a:latin typeface="Trebuchet MS"/>
                </a:rPr>
                <a:t>INDONESIA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607854107"/>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Jakarta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rPr>
                          <a:t>285,721,236</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Bahasa Indonesia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114/193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ea typeface="+mn-ea"/>
                            <a:cs typeface="+mn-cs"/>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lvl="0" indent="0" algn="l">
                          <a:lnSpc>
                            <a:spcPct val="100000"/>
                          </a:lnSpc>
                          <a:spcBef>
                            <a:spcPts val="0"/>
                          </a:spcBef>
                          <a:spcAft>
                            <a:spcPts val="0"/>
                          </a:spcAft>
                          <a:buNone/>
                        </a:pPr>
                        <a:r>
                          <a:rPr lang="en-US" sz="2400" b="0" i="0" u="none" strike="noStrike" cap="none" spc="0" noProof="0" dirty="0">
                            <a:solidFill>
                              <a:srgbClr val="D6E7F5"/>
                            </a:solidFill>
                            <a:latin typeface="Verdana"/>
                          </a:rPr>
                          <a:t>Least Reached People Groups:</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233</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21828108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1381125" y="285750"/>
          <a:ext cx="10810875" cy="5591175"/>
          <a:chOff x="1381125" y="285750"/>
          <a:chExt cx="10810875" cy="5591175"/>
        </a:xfrm>
      </p:grpSpPr>
      <p:pic>
        <p:nvPicPr>
          <p:cNvPr id="2" name="Detailed Map" descr="Detailed Map"/>
          <p:cNvPicPr>
            <a:picLocks noChangeAspect="1"/>
          </p:cNvPicPr>
          <p:nvPr/>
        </p:nvPicPr>
        <p:blipFill>
          <a:blip r:embed="rId3"/>
          <a:stretch>
            <a:fillRect/>
          </a:stretch>
        </p:blipFill>
        <p:spPr>
          <a:xfrm>
            <a:off x="1117" y="-4408"/>
            <a:ext cx="12185790" cy="68609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667999"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687049" y="1028700"/>
            <a:ext cx="10972731"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dirty="0">
                <a:solidFill>
                  <a:srgbClr val="000000">
                    <a:alpha val="100000"/>
                  </a:srgbClr>
                </a:solidFill>
                <a:latin typeface="Trebuchet MS"/>
              </a:rPr>
              <a:t>Due to population growth, a sinking Jakarta, natural disasters (earthquakes, tsunamis, and floods), and  overcrowding in some areas, many</a:t>
            </a:r>
            <a:r>
              <a:rPr lang="en-US" sz="2800" u="none" strike="noStrike" cap="none" spc="0" dirty="0">
                <a:solidFill>
                  <a:srgbClr val="000000">
                    <a:alpha val="100000"/>
                  </a:srgbClr>
                </a:solidFill>
                <a:latin typeface="Trebuchet MS"/>
              </a:rPr>
              <a:t> Indonesians need a new place to live. </a:t>
            </a:r>
            <a:r>
              <a:rPr lang="en-US" sz="2800" dirty="0">
                <a:solidFill>
                  <a:srgbClr val="000000">
                    <a:alpha val="100000"/>
                  </a:srgbClr>
                </a:solidFill>
                <a:latin typeface="Trebuchet MS"/>
                <a:ea typeface="+mn-lt"/>
                <a:cs typeface="+mn-lt"/>
              </a:rPr>
              <a:t>The government organized the relocation of over 8 million people from Java, Bali, and Madura to Sumatra, Kalimantan, Sulawesi, Papua, and West Papua where more space is available. Most of the people relocated were Muslims. In places like Papua and West Papua, the indigenous people have become minorities within their own homelands, and some have called the process “slow motion genocide”. </a:t>
            </a:r>
            <a:r>
              <a:rPr lang="en-US" sz="2800" u="none" strike="noStrike" cap="none" spc="0" dirty="0">
                <a:solidFill>
                  <a:srgbClr val="000000">
                    <a:alpha val="100000"/>
                  </a:srgbClr>
                </a:solidFill>
                <a:latin typeface="Trebuchet MS"/>
              </a:rPr>
              <a:t>Pray that Christians might show the love of Jesus to </a:t>
            </a:r>
            <a:r>
              <a:rPr lang="en-US" sz="2800" dirty="0">
                <a:solidFill>
                  <a:srgbClr val="000000">
                    <a:alpha val="100000"/>
                  </a:srgbClr>
                </a:solidFill>
                <a:latin typeface="Trebuchet MS"/>
              </a:rPr>
              <a:t>those displaced</a:t>
            </a:r>
            <a:r>
              <a:rPr lang="en-US" sz="2800" u="none" strike="noStrike" cap="none" spc="0" dirty="0">
                <a:solidFill>
                  <a:srgbClr val="000000">
                    <a:alpha val="100000"/>
                  </a:srgbClr>
                </a:solidFill>
                <a:latin typeface="Trebuchet M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55739"/>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778179"/>
            <a:ext cx="10795173"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Pray that the Church continues to grow amidst the intense opposition and persecution. Pray </a:t>
            </a:r>
            <a:r>
              <a:rPr lang="en-US" sz="2800" dirty="0">
                <a:solidFill>
                  <a:srgbClr val="000000">
                    <a:alpha val="100000"/>
                  </a:srgbClr>
                </a:solidFill>
                <a:latin typeface="Trebuchet MS"/>
              </a:rPr>
              <a:t>for </a:t>
            </a:r>
            <a:r>
              <a:rPr lang="en-US" sz="2800" dirty="0">
                <a:solidFill>
                  <a:srgbClr val="000000">
                    <a:alpha val="100000"/>
                  </a:srgbClr>
                </a:solidFill>
                <a:latin typeface="Trebuchet MS"/>
                <a:ea typeface="Calibri"/>
                <a:cs typeface="Calibri"/>
              </a:rPr>
              <a:t>revival</a:t>
            </a:r>
            <a:r>
              <a:rPr lang="en-US" sz="2800" dirty="0">
                <a:latin typeface="Trebuchet MS"/>
                <a:ea typeface="+mn-lt"/>
                <a:cs typeface="+mn-lt"/>
              </a:rPr>
              <a:t>. Some areas have been Christian for centuries (in North Sulawesi, North Sumatra, West Timor, Maluku), but many denominations lack spiritual life. They struggle with immorality, divisions, and even indigenous occult practices. Pray also for new believers from a Muslim background, who often face rejection and persecution from their communities. They can also find it difficult to fit into Christian culture and churches. Pray for whole households to come to Christ, and to follow Christ within their own culture.</a:t>
            </a:r>
            <a:endParaRPr lang="en-US" sz="2800" u="none" strike="noStrike" cap="none" spc="0" dirty="0">
              <a:latin typeface="Trebuchet MS"/>
            </a:endParaRPr>
          </a:p>
        </p:txBody>
      </p:sp>
      <p:sp>
        <p:nvSpPr>
          <p:cNvPr id="4" name="TextBox 3">
            <a:extLst>
              <a:ext uri="{FF2B5EF4-FFF2-40B4-BE49-F238E27FC236}">
                <a16:creationId xmlns:a16="http://schemas.microsoft.com/office/drawing/2014/main" id="{4600912F-9F41-4FED-621B-0A20405F193C}"/>
              </a:ext>
            </a:extLst>
          </p:cNvPr>
          <p:cNvSpPr txBox="1"/>
          <p:nvPr/>
        </p:nvSpPr>
        <p:spPr>
          <a:xfrm>
            <a:off x="761749" y="6271989"/>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7223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746864"/>
            <a:ext cx="10784729" cy="5964838"/>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Sumatra is the largest unevangelized island on earth. Most of its largest people groups are strongly Muslim. Others </a:t>
            </a:r>
            <a:r>
              <a:rPr lang="en-US" sz="2800" u="none" strike="noStrike" cap="none" spc="0" dirty="0" err="1">
                <a:solidFill>
                  <a:srgbClr val="000000">
                    <a:alpha val="100000"/>
                  </a:srgbClr>
                </a:solidFill>
                <a:latin typeface="Trebuchet MS"/>
              </a:rPr>
              <a:t>practise</a:t>
            </a:r>
            <a:r>
              <a:rPr lang="en-US" sz="2800" u="none" strike="noStrike" cap="none" spc="0" dirty="0">
                <a:solidFill>
                  <a:srgbClr val="000000">
                    <a:alpha val="100000"/>
                  </a:srgbClr>
                </a:solidFill>
                <a:latin typeface="Trebuchet MS"/>
              </a:rPr>
              <a:t> folk Islam. Many spiritual strongholds must be broken. Christianity is strong here among previously animist peoples (the Batak, </a:t>
            </a:r>
            <a:r>
              <a:rPr lang="en-US" sz="2800" u="none" strike="noStrike" cap="none" spc="0" dirty="0" err="1">
                <a:solidFill>
                  <a:srgbClr val="000000">
                    <a:alpha val="100000"/>
                  </a:srgbClr>
                </a:solidFill>
                <a:latin typeface="Trebuchet MS"/>
              </a:rPr>
              <a:t>Nias</a:t>
            </a:r>
            <a:r>
              <a:rPr lang="en-US" sz="2800" u="none" strike="noStrike" cap="none" spc="0" dirty="0">
                <a:solidFill>
                  <a:srgbClr val="000000">
                    <a:alpha val="100000"/>
                  </a:srgbClr>
                </a:solidFill>
                <a:latin typeface="Trebuchet MS"/>
              </a:rPr>
              <a:t>, Mentawai), and among the Chinese. The Batak people are successful and migrate all over Indonesia. But their ethnic pride, strong devotion to old customs, and frequent conflict with Sumatran Muslims all hinder their Christian witness. The Chinese live in most cities, and operate 60% of businesses. Pray for Christians to reach beyond their own ethnic groups and witness to the non-Christian peoples around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5574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799056"/>
            <a:ext cx="10868286" cy="5964838"/>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Java is not the largest island, but has the largest population. Praise God that the Church on Java continues to grow. Nearly 50% of Chinese-descent Indonesians and 5% of Javanese are Christian. The many religions of Java historically tolerated each other. But this has changed. Persecution now comes in the form of laws that prevent Christians from building, which sometimes results in the destruction of churches and Christian property. Christians of many traditions now draw together for prayer, worship, and mutual support. </a:t>
            </a:r>
            <a:r>
              <a:rPr lang="en-US" sz="2800" dirty="0">
                <a:solidFill>
                  <a:srgbClr val="000000">
                    <a:alpha val="100000"/>
                  </a:srgbClr>
                </a:solidFill>
                <a:latin typeface="Trebuchet MS"/>
              </a:rPr>
              <a:t>The</a:t>
            </a:r>
            <a:r>
              <a:rPr lang="en-US" sz="2800" u="none" strike="noStrike" cap="none" spc="0" dirty="0">
                <a:solidFill>
                  <a:srgbClr val="000000">
                    <a:alpha val="100000"/>
                  </a:srgbClr>
                </a:solidFill>
                <a:latin typeface="Trebuchet MS"/>
              </a:rPr>
              <a:t> love among them attracts many Muslims to Christ. Christian love for the needy and most vulnerable people in society has a powerful effect. This is a time of harvest!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unique culture and beauty of Bali attracts millions of tourists. Most bring a godless, self-seeking way of life. A few bring the gospel. Bali has 49,000 Hindu temples, as most Balinese practise a version of Hinduism. Occult, magic, and spiritism all influence the people. Balinese Christians are few. Converts to Christ often face persecution when they change their way of life. Bali needs the power of the gospel to set its people free. 1 million Balinese live on Sumatra, Sulawesi, and Lombok, and have more openness to the gospel in those places.
</a:t>
            </a:r>
          </a:p>
        </p:txBody>
      </p:sp>
      <p:sp>
        <p:nvSpPr>
          <p:cNvPr id="4" name="TextBox 3">
            <a:extLst>
              <a:ext uri="{FF2B5EF4-FFF2-40B4-BE49-F238E27FC236}">
                <a16:creationId xmlns:a16="http://schemas.microsoft.com/office/drawing/2014/main" id="{03E22F10-31C5-3698-0E94-9288C74BB352}"/>
              </a:ext>
            </a:extLst>
          </p:cNvPr>
          <p:cNvSpPr txBox="1"/>
          <p:nvPr/>
        </p:nvSpPr>
        <p:spPr>
          <a:xfrm>
            <a:off x="782638" y="6247143"/>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DD24A-E744-4790-A990-53DCA2DB5ABB}">
  <ds:schemaRefs>
    <ds:schemaRef ds:uri="http://schemas.microsoft.com/sharepoint/v3/contenttype/forms"/>
  </ds:schemaRefs>
</ds:datastoreItem>
</file>

<file path=customXml/itemProps2.xml><?xml version="1.0" encoding="utf-8"?>
<ds:datastoreItem xmlns:ds="http://schemas.openxmlformats.org/officeDocument/2006/customXml" ds:itemID="{65E205F1-839A-43A4-B179-5E2DF780669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E18613A3-2BDF-4786-BF6F-3DA1659D0FDA}"/>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115</cp:revision>
  <dcterms:created xsi:type="dcterms:W3CDTF">2024-12-17T23:28:54Z</dcterms:created>
  <dcterms:modified xsi:type="dcterms:W3CDTF">2025-02-17T06:15:58Z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