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B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B848C8-19D7-ED9D-6ABD-433FAC584D91}" v="10" dt="2025-02-19T22:16:59.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74C8AD2-579A-EBCC-92EF-A0F1614C2BA5}"/>
    <pc:docChg chg="modSld">
      <pc:chgData name="" userId="" providerId="" clId="Web-{174C8AD2-579A-EBCC-92EF-A0F1614C2BA5}" dt="2025-02-17T04:09:47.827" v="2" actId="20577"/>
      <pc:docMkLst>
        <pc:docMk/>
      </pc:docMkLst>
      <pc:sldChg chg="modSp">
        <pc:chgData name="" userId="" providerId="" clId="Web-{174C8AD2-579A-EBCC-92EF-A0F1614C2BA5}" dt="2025-02-17T04:09:47.827" v="2" actId="20577"/>
        <pc:sldMkLst>
          <pc:docMk/>
          <pc:sldMk cId="0" sldId="257"/>
        </pc:sldMkLst>
        <pc:spChg chg="mod">
          <ac:chgData name="" userId="" providerId="" clId="Web-{174C8AD2-579A-EBCC-92EF-A0F1614C2BA5}" dt="2025-02-17T04:09:47.827" v="2" actId="20577"/>
          <ac:spMkLst>
            <pc:docMk/>
            <pc:sldMk cId="0" sldId="257"/>
            <ac:spMk id="5" creationId="{00000000-0000-0000-0000-000000000000}"/>
          </ac:spMkLst>
        </pc:spChg>
      </pc:sldChg>
    </pc:docChg>
  </pc:docChgLst>
  <pc:docChgLst>
    <pc:chgData name="Jason Mandryk" userId="S::jason.mandryk@operationworld.org::69f238d9-e84d-44e5-aa58-b9aaca2cc301" providerId="AD" clId="Web-{174C8AD2-579A-EBCC-92EF-A0F1614C2BA5}"/>
    <pc:docChg chg="modSld">
      <pc:chgData name="Jason Mandryk" userId="S::jason.mandryk@operationworld.org::69f238d9-e84d-44e5-aa58-b9aaca2cc301" providerId="AD" clId="Web-{174C8AD2-579A-EBCC-92EF-A0F1614C2BA5}" dt="2025-02-17T04:54:48.541" v="452" actId="20577"/>
      <pc:docMkLst>
        <pc:docMk/>
      </pc:docMkLst>
      <pc:sldChg chg="modSp">
        <pc:chgData name="Jason Mandryk" userId="S::jason.mandryk@operationworld.org::69f238d9-e84d-44e5-aa58-b9aaca2cc301" providerId="AD" clId="Web-{174C8AD2-579A-EBCC-92EF-A0F1614C2BA5}" dt="2025-02-17T04:10:22.548" v="4" actId="1076"/>
        <pc:sldMkLst>
          <pc:docMk/>
          <pc:sldMk cId="0" sldId="257"/>
        </pc:sldMkLst>
        <pc:spChg chg="mod">
          <ac:chgData name="Jason Mandryk" userId="S::jason.mandryk@operationworld.org::69f238d9-e84d-44e5-aa58-b9aaca2cc301" providerId="AD" clId="Web-{174C8AD2-579A-EBCC-92EF-A0F1614C2BA5}" dt="2025-02-17T04:10:11.735" v="2" actId="1076"/>
          <ac:spMkLst>
            <pc:docMk/>
            <pc:sldMk cId="0" sldId="257"/>
            <ac:spMk id="5" creationId="{00000000-0000-0000-0000-000000000000}"/>
          </ac:spMkLst>
        </pc:spChg>
        <pc:picChg chg="mod">
          <ac:chgData name="Jason Mandryk" userId="S::jason.mandryk@operationworld.org::69f238d9-e84d-44e5-aa58-b9aaca2cc301" providerId="AD" clId="Web-{174C8AD2-579A-EBCC-92EF-A0F1614C2BA5}" dt="2025-02-17T04:10:22.548" v="4" actId="1076"/>
          <ac:picMkLst>
            <pc:docMk/>
            <pc:sldMk cId="0" sldId="257"/>
            <ac:picMk id="2" creationId="{00000000-0000-0000-0000-000000000000}"/>
          </ac:picMkLst>
        </pc:picChg>
      </pc:sldChg>
      <pc:sldChg chg="modSp">
        <pc:chgData name="Jason Mandryk" userId="S::jason.mandryk@operationworld.org::69f238d9-e84d-44e5-aa58-b9aaca2cc301" providerId="AD" clId="Web-{174C8AD2-579A-EBCC-92EF-A0F1614C2BA5}" dt="2025-02-17T04:27:01.135" v="6"/>
        <pc:sldMkLst>
          <pc:docMk/>
          <pc:sldMk cId="0" sldId="258"/>
        </pc:sldMkLst>
        <pc:graphicFrameChg chg="mod modGraphic">
          <ac:chgData name="Jason Mandryk" userId="S::jason.mandryk@operationworld.org::69f238d9-e84d-44e5-aa58-b9aaca2cc301" providerId="AD" clId="Web-{174C8AD2-579A-EBCC-92EF-A0F1614C2BA5}" dt="2025-02-17T04:27:01.135" v="6"/>
          <ac:graphicFrameMkLst>
            <pc:docMk/>
            <pc:sldMk cId="0" sldId="258"/>
            <ac:graphicFrameMk id="5" creationId="{00000000-0000-0000-0000-000000000000}"/>
          </ac:graphicFrameMkLst>
        </pc:graphicFrameChg>
      </pc:sldChg>
      <pc:sldChg chg="modSp">
        <pc:chgData name="Jason Mandryk" userId="S::jason.mandryk@operationworld.org::69f238d9-e84d-44e5-aa58-b9aaca2cc301" providerId="AD" clId="Web-{174C8AD2-579A-EBCC-92EF-A0F1614C2BA5}" dt="2025-02-17T04:10:01.719" v="1" actId="1076"/>
        <pc:sldMkLst>
          <pc:docMk/>
          <pc:sldMk cId="0" sldId="259"/>
        </pc:sldMkLst>
        <pc:picChg chg="mod">
          <ac:chgData name="Jason Mandryk" userId="S::jason.mandryk@operationworld.org::69f238d9-e84d-44e5-aa58-b9aaca2cc301" providerId="AD" clId="Web-{174C8AD2-579A-EBCC-92EF-A0F1614C2BA5}" dt="2025-02-17T04:10:01.719" v="1" actId="1076"/>
          <ac:picMkLst>
            <pc:docMk/>
            <pc:sldMk cId="0" sldId="259"/>
            <ac:picMk id="2" creationId="{00000000-0000-0000-0000-000000000000}"/>
          </ac:picMkLst>
        </pc:picChg>
      </pc:sldChg>
      <pc:sldChg chg="modSp">
        <pc:chgData name="Jason Mandryk" userId="S::jason.mandryk@operationworld.org::69f238d9-e84d-44e5-aa58-b9aaca2cc301" providerId="AD" clId="Web-{174C8AD2-579A-EBCC-92EF-A0F1614C2BA5}" dt="2025-02-17T04:33:00.586" v="85" actId="20577"/>
        <pc:sldMkLst>
          <pc:docMk/>
          <pc:sldMk cId="0" sldId="260"/>
        </pc:sldMkLst>
        <pc:spChg chg="mod">
          <ac:chgData name="Jason Mandryk" userId="S::jason.mandryk@operationworld.org::69f238d9-e84d-44e5-aa58-b9aaca2cc301" providerId="AD" clId="Web-{174C8AD2-579A-EBCC-92EF-A0F1614C2BA5}" dt="2025-02-17T04:32:03.099" v="50" actId="1076"/>
          <ac:spMkLst>
            <pc:docMk/>
            <pc:sldMk cId="0" sldId="260"/>
            <ac:spMk id="2" creationId="{00000000-0000-0000-0000-000000000000}"/>
          </ac:spMkLst>
        </pc:spChg>
        <pc:spChg chg="mod">
          <ac:chgData name="Jason Mandryk" userId="S::jason.mandryk@operationworld.org::69f238d9-e84d-44e5-aa58-b9aaca2cc301" providerId="AD" clId="Web-{174C8AD2-579A-EBCC-92EF-A0F1614C2BA5}" dt="2025-02-17T04:33:00.586" v="85" actId="20577"/>
          <ac:spMkLst>
            <pc:docMk/>
            <pc:sldMk cId="0" sldId="260"/>
            <ac:spMk id="3" creationId="{00000000-0000-0000-0000-000000000000}"/>
          </ac:spMkLst>
        </pc:spChg>
      </pc:sldChg>
      <pc:sldChg chg="modSp">
        <pc:chgData name="Jason Mandryk" userId="S::jason.mandryk@operationworld.org::69f238d9-e84d-44e5-aa58-b9aaca2cc301" providerId="AD" clId="Web-{174C8AD2-579A-EBCC-92EF-A0F1614C2BA5}" dt="2025-02-17T04:35:56.139" v="178" actId="20577"/>
        <pc:sldMkLst>
          <pc:docMk/>
          <pc:sldMk cId="0" sldId="261"/>
        </pc:sldMkLst>
        <pc:spChg chg="mod">
          <ac:chgData name="Jason Mandryk" userId="S::jason.mandryk@operationworld.org::69f238d9-e84d-44e5-aa58-b9aaca2cc301" providerId="AD" clId="Web-{174C8AD2-579A-EBCC-92EF-A0F1614C2BA5}" dt="2025-02-17T04:33:09.852" v="86" actId="1076"/>
          <ac:spMkLst>
            <pc:docMk/>
            <pc:sldMk cId="0" sldId="261"/>
            <ac:spMk id="2" creationId="{00000000-0000-0000-0000-000000000000}"/>
          </ac:spMkLst>
        </pc:spChg>
        <pc:spChg chg="mod">
          <ac:chgData name="Jason Mandryk" userId="S::jason.mandryk@operationworld.org::69f238d9-e84d-44e5-aa58-b9aaca2cc301" providerId="AD" clId="Web-{174C8AD2-579A-EBCC-92EF-A0F1614C2BA5}" dt="2025-02-17T04:35:56.139" v="178" actId="20577"/>
          <ac:spMkLst>
            <pc:docMk/>
            <pc:sldMk cId="0" sldId="261"/>
            <ac:spMk id="3" creationId="{00000000-0000-0000-0000-000000000000}"/>
          </ac:spMkLst>
        </pc:spChg>
      </pc:sldChg>
      <pc:sldChg chg="modSp">
        <pc:chgData name="Jason Mandryk" userId="S::jason.mandryk@operationworld.org::69f238d9-e84d-44e5-aa58-b9aaca2cc301" providerId="AD" clId="Web-{174C8AD2-579A-EBCC-92EF-A0F1614C2BA5}" dt="2025-02-17T04:41:09.932" v="255" actId="1076"/>
        <pc:sldMkLst>
          <pc:docMk/>
          <pc:sldMk cId="0" sldId="262"/>
        </pc:sldMkLst>
        <pc:spChg chg="mod">
          <ac:chgData name="Jason Mandryk" userId="S::jason.mandryk@operationworld.org::69f238d9-e84d-44e5-aa58-b9aaca2cc301" providerId="AD" clId="Web-{174C8AD2-579A-EBCC-92EF-A0F1614C2BA5}" dt="2025-02-17T04:41:09.932" v="255" actId="1076"/>
          <ac:spMkLst>
            <pc:docMk/>
            <pc:sldMk cId="0" sldId="262"/>
            <ac:spMk id="2" creationId="{00000000-0000-0000-0000-000000000000}"/>
          </ac:spMkLst>
        </pc:spChg>
        <pc:spChg chg="mod">
          <ac:chgData name="Jason Mandryk" userId="S::jason.mandryk@operationworld.org::69f238d9-e84d-44e5-aa58-b9aaca2cc301" providerId="AD" clId="Web-{174C8AD2-579A-EBCC-92EF-A0F1614C2BA5}" dt="2025-02-17T04:41:04.198" v="254" actId="1076"/>
          <ac:spMkLst>
            <pc:docMk/>
            <pc:sldMk cId="0" sldId="262"/>
            <ac:spMk id="3" creationId="{00000000-0000-0000-0000-000000000000}"/>
          </ac:spMkLst>
        </pc:spChg>
      </pc:sldChg>
      <pc:sldChg chg="addSp">
        <pc:chgData name="Jason Mandryk" userId="S::jason.mandryk@operationworld.org::69f238d9-e84d-44e5-aa58-b9aaca2cc301" providerId="AD" clId="Web-{174C8AD2-579A-EBCC-92EF-A0F1614C2BA5}" dt="2025-02-17T04:41:26.433" v="256"/>
        <pc:sldMkLst>
          <pc:docMk/>
          <pc:sldMk cId="0" sldId="263"/>
        </pc:sldMkLst>
        <pc:spChg chg="add">
          <ac:chgData name="Jason Mandryk" userId="S::jason.mandryk@operationworld.org::69f238d9-e84d-44e5-aa58-b9aaca2cc301" providerId="AD" clId="Web-{174C8AD2-579A-EBCC-92EF-A0F1614C2BA5}" dt="2025-02-17T04:41:26.433" v="256"/>
          <ac:spMkLst>
            <pc:docMk/>
            <pc:sldMk cId="0" sldId="263"/>
            <ac:spMk id="4" creationId="{9CB5B617-AD4D-2FA8-F43F-A3B190891277}"/>
          </ac:spMkLst>
        </pc:spChg>
      </pc:sldChg>
      <pc:sldChg chg="modSp">
        <pc:chgData name="Jason Mandryk" userId="S::jason.mandryk@operationworld.org::69f238d9-e84d-44e5-aa58-b9aaca2cc301" providerId="AD" clId="Web-{174C8AD2-579A-EBCC-92EF-A0F1614C2BA5}" dt="2025-02-17T04:46:05.178" v="349" actId="1076"/>
        <pc:sldMkLst>
          <pc:docMk/>
          <pc:sldMk cId="0" sldId="264"/>
        </pc:sldMkLst>
        <pc:spChg chg="mod">
          <ac:chgData name="Jason Mandryk" userId="S::jason.mandryk@operationworld.org::69f238d9-e84d-44e5-aa58-b9aaca2cc301" providerId="AD" clId="Web-{174C8AD2-579A-EBCC-92EF-A0F1614C2BA5}" dt="2025-02-17T04:46:05.178" v="349" actId="1076"/>
          <ac:spMkLst>
            <pc:docMk/>
            <pc:sldMk cId="0" sldId="264"/>
            <ac:spMk id="2" creationId="{00000000-0000-0000-0000-000000000000}"/>
          </ac:spMkLst>
        </pc:spChg>
        <pc:spChg chg="mod">
          <ac:chgData name="Jason Mandryk" userId="S::jason.mandryk@operationworld.org::69f238d9-e84d-44e5-aa58-b9aaca2cc301" providerId="AD" clId="Web-{174C8AD2-579A-EBCC-92EF-A0F1614C2BA5}" dt="2025-02-17T04:46:01.021" v="348" actId="1076"/>
          <ac:spMkLst>
            <pc:docMk/>
            <pc:sldMk cId="0" sldId="264"/>
            <ac:spMk id="3" creationId="{00000000-0000-0000-0000-000000000000}"/>
          </ac:spMkLst>
        </pc:spChg>
      </pc:sldChg>
      <pc:sldChg chg="addSp delSp modSp">
        <pc:chgData name="Jason Mandryk" userId="S::jason.mandryk@operationworld.org::69f238d9-e84d-44e5-aa58-b9aaca2cc301" providerId="AD" clId="Web-{174C8AD2-579A-EBCC-92EF-A0F1614C2BA5}" dt="2025-02-17T04:49:03.700" v="376" actId="20577"/>
        <pc:sldMkLst>
          <pc:docMk/>
          <pc:sldMk cId="0" sldId="265"/>
        </pc:sldMkLst>
        <pc:spChg chg="mod">
          <ac:chgData name="Jason Mandryk" userId="S::jason.mandryk@operationworld.org::69f238d9-e84d-44e5-aa58-b9aaca2cc301" providerId="AD" clId="Web-{174C8AD2-579A-EBCC-92EF-A0F1614C2BA5}" dt="2025-02-17T04:48:32.433" v="369" actId="1076"/>
          <ac:spMkLst>
            <pc:docMk/>
            <pc:sldMk cId="0" sldId="265"/>
            <ac:spMk id="2" creationId="{00000000-0000-0000-0000-000000000000}"/>
          </ac:spMkLst>
        </pc:spChg>
        <pc:spChg chg="mod">
          <ac:chgData name="Jason Mandryk" userId="S::jason.mandryk@operationworld.org::69f238d9-e84d-44e5-aa58-b9aaca2cc301" providerId="AD" clId="Web-{174C8AD2-579A-EBCC-92EF-A0F1614C2BA5}" dt="2025-02-17T04:49:03.700" v="376" actId="20577"/>
          <ac:spMkLst>
            <pc:docMk/>
            <pc:sldMk cId="0" sldId="265"/>
            <ac:spMk id="3" creationId="{00000000-0000-0000-0000-000000000000}"/>
          </ac:spMkLst>
        </pc:spChg>
        <pc:spChg chg="mod">
          <ac:chgData name="Jason Mandryk" userId="S::jason.mandryk@operationworld.org::69f238d9-e84d-44e5-aa58-b9aaca2cc301" providerId="AD" clId="Web-{174C8AD2-579A-EBCC-92EF-A0F1614C2BA5}" dt="2025-02-17T04:48:44.262" v="373" actId="20577"/>
          <ac:spMkLst>
            <pc:docMk/>
            <pc:sldMk cId="0" sldId="265"/>
            <ac:spMk id="4" creationId="{9CB5B617-AD4D-2FA8-F43F-A3B190891277}"/>
          </ac:spMkLst>
        </pc:spChg>
        <pc:graphicFrameChg chg="add del mod">
          <ac:chgData name="Jason Mandryk" userId="S::jason.mandryk@operationworld.org::69f238d9-e84d-44e5-aa58-b9aaca2cc301" providerId="AD" clId="Web-{174C8AD2-579A-EBCC-92EF-A0F1614C2BA5}" dt="2025-02-17T04:48:15.761" v="363"/>
          <ac:graphicFrameMkLst>
            <pc:docMk/>
            <pc:sldMk cId="0" sldId="265"/>
            <ac:graphicFrameMk id="6" creationId="{7782BBCC-7C3E-562B-ED3E-CDAB7ECAC050}"/>
          </ac:graphicFrameMkLst>
        </pc:graphicFrameChg>
      </pc:sldChg>
      <pc:sldChg chg="modSp">
        <pc:chgData name="Jason Mandryk" userId="S::jason.mandryk@operationworld.org::69f238d9-e84d-44e5-aa58-b9aaca2cc301" providerId="AD" clId="Web-{174C8AD2-579A-EBCC-92EF-A0F1614C2BA5}" dt="2025-02-17T04:50:02.765" v="381" actId="1076"/>
        <pc:sldMkLst>
          <pc:docMk/>
          <pc:sldMk cId="0" sldId="269"/>
        </pc:sldMkLst>
        <pc:spChg chg="mod">
          <ac:chgData name="Jason Mandryk" userId="S::jason.mandryk@operationworld.org::69f238d9-e84d-44e5-aa58-b9aaca2cc301" providerId="AD" clId="Web-{174C8AD2-579A-EBCC-92EF-A0F1614C2BA5}" dt="2025-02-17T04:50:02.765" v="381" actId="1076"/>
          <ac:spMkLst>
            <pc:docMk/>
            <pc:sldMk cId="0" sldId="269"/>
            <ac:spMk id="2" creationId="{00000000-0000-0000-0000-000000000000}"/>
          </ac:spMkLst>
        </pc:spChg>
        <pc:spChg chg="mod">
          <ac:chgData name="Jason Mandryk" userId="S::jason.mandryk@operationworld.org::69f238d9-e84d-44e5-aa58-b9aaca2cc301" providerId="AD" clId="Web-{174C8AD2-579A-EBCC-92EF-A0F1614C2BA5}" dt="2025-02-17T04:49:57.780" v="380" actId="1076"/>
          <ac:spMkLst>
            <pc:docMk/>
            <pc:sldMk cId="0" sldId="269"/>
            <ac:spMk id="3" creationId="{00000000-0000-0000-0000-000000000000}"/>
          </ac:spMkLst>
        </pc:spChg>
      </pc:sldChg>
      <pc:sldChg chg="modSp">
        <pc:chgData name="Jason Mandryk" userId="S::jason.mandryk@operationworld.org::69f238d9-e84d-44e5-aa58-b9aaca2cc301" providerId="AD" clId="Web-{174C8AD2-579A-EBCC-92EF-A0F1614C2BA5}" dt="2025-02-17T04:50:13.374" v="382" actId="1076"/>
        <pc:sldMkLst>
          <pc:docMk/>
          <pc:sldMk cId="0" sldId="270"/>
        </pc:sldMkLst>
        <pc:spChg chg="mod">
          <ac:chgData name="Jason Mandryk" userId="S::jason.mandryk@operationworld.org::69f238d9-e84d-44e5-aa58-b9aaca2cc301" providerId="AD" clId="Web-{174C8AD2-579A-EBCC-92EF-A0F1614C2BA5}" dt="2025-02-17T04:50:13.374" v="382" actId="1076"/>
          <ac:spMkLst>
            <pc:docMk/>
            <pc:sldMk cId="0" sldId="270"/>
            <ac:spMk id="4" creationId="{4C6E36A2-BD63-016D-F3A0-996C7D224F61}"/>
          </ac:spMkLst>
        </pc:spChg>
      </pc:sldChg>
      <pc:sldChg chg="modSp">
        <pc:chgData name="Jason Mandryk" userId="S::jason.mandryk@operationworld.org::69f238d9-e84d-44e5-aa58-b9aaca2cc301" providerId="AD" clId="Web-{174C8AD2-579A-EBCC-92EF-A0F1614C2BA5}" dt="2025-02-17T04:52:46.943" v="397" actId="20577"/>
        <pc:sldMkLst>
          <pc:docMk/>
          <pc:sldMk cId="0" sldId="271"/>
        </pc:sldMkLst>
        <pc:spChg chg="mod">
          <ac:chgData name="Jason Mandryk" userId="S::jason.mandryk@operationworld.org::69f238d9-e84d-44e5-aa58-b9aaca2cc301" providerId="AD" clId="Web-{174C8AD2-579A-EBCC-92EF-A0F1614C2BA5}" dt="2025-02-17T04:52:40.005" v="394" actId="1076"/>
          <ac:spMkLst>
            <pc:docMk/>
            <pc:sldMk cId="0" sldId="271"/>
            <ac:spMk id="2" creationId="{00000000-0000-0000-0000-000000000000}"/>
          </ac:spMkLst>
        </pc:spChg>
        <pc:spChg chg="mod">
          <ac:chgData name="Jason Mandryk" userId="S::jason.mandryk@operationworld.org::69f238d9-e84d-44e5-aa58-b9aaca2cc301" providerId="AD" clId="Web-{174C8AD2-579A-EBCC-92EF-A0F1614C2BA5}" dt="2025-02-17T04:52:30.942" v="393" actId="1076"/>
          <ac:spMkLst>
            <pc:docMk/>
            <pc:sldMk cId="0" sldId="271"/>
            <ac:spMk id="3" creationId="{00000000-0000-0000-0000-000000000000}"/>
          </ac:spMkLst>
        </pc:spChg>
        <pc:spChg chg="mod">
          <ac:chgData name="Jason Mandryk" userId="S::jason.mandryk@operationworld.org::69f238d9-e84d-44e5-aa58-b9aaca2cc301" providerId="AD" clId="Web-{174C8AD2-579A-EBCC-92EF-A0F1614C2BA5}" dt="2025-02-17T04:52:46.943" v="397" actId="20577"/>
          <ac:spMkLst>
            <pc:docMk/>
            <pc:sldMk cId="0" sldId="271"/>
            <ac:spMk id="4" creationId="{D156EE68-D3F8-46BA-CAEB-0644351AC4EA}"/>
          </ac:spMkLst>
        </pc:spChg>
      </pc:sldChg>
      <pc:sldChg chg="modSp">
        <pc:chgData name="Jason Mandryk" userId="S::jason.mandryk@operationworld.org::69f238d9-e84d-44e5-aa58-b9aaca2cc301" providerId="AD" clId="Web-{174C8AD2-579A-EBCC-92EF-A0F1614C2BA5}" dt="2025-02-17T04:53:00.396" v="398" actId="14100"/>
        <pc:sldMkLst>
          <pc:docMk/>
          <pc:sldMk cId="0" sldId="272"/>
        </pc:sldMkLst>
        <pc:spChg chg="mod">
          <ac:chgData name="Jason Mandryk" userId="S::jason.mandryk@operationworld.org::69f238d9-e84d-44e5-aa58-b9aaca2cc301" providerId="AD" clId="Web-{174C8AD2-579A-EBCC-92EF-A0F1614C2BA5}" dt="2025-02-17T04:53:00.396" v="398" actId="14100"/>
          <ac:spMkLst>
            <pc:docMk/>
            <pc:sldMk cId="0" sldId="272"/>
            <ac:spMk id="3" creationId="{00000000-0000-0000-0000-000000000000}"/>
          </ac:spMkLst>
        </pc:spChg>
      </pc:sldChg>
      <pc:sldChg chg="delSp modSp">
        <pc:chgData name="Jason Mandryk" userId="S::jason.mandryk@operationworld.org::69f238d9-e84d-44e5-aa58-b9aaca2cc301" providerId="AD" clId="Web-{174C8AD2-579A-EBCC-92EF-A0F1614C2BA5}" dt="2025-02-17T04:54:48.541" v="452" actId="20577"/>
        <pc:sldMkLst>
          <pc:docMk/>
          <pc:sldMk cId="0" sldId="275"/>
        </pc:sldMkLst>
        <pc:spChg chg="mod">
          <ac:chgData name="Jason Mandryk" userId="S::jason.mandryk@operationworld.org::69f238d9-e84d-44e5-aa58-b9aaca2cc301" providerId="AD" clId="Web-{174C8AD2-579A-EBCC-92EF-A0F1614C2BA5}" dt="2025-02-17T04:54:48.541" v="452" actId="20577"/>
          <ac:spMkLst>
            <pc:docMk/>
            <pc:sldMk cId="0" sldId="275"/>
            <ac:spMk id="3" creationId="{00000000-0000-0000-0000-000000000000}"/>
          </ac:spMkLst>
        </pc:spChg>
        <pc:spChg chg="del mod">
          <ac:chgData name="Jason Mandryk" userId="S::jason.mandryk@operationworld.org::69f238d9-e84d-44e5-aa58-b9aaca2cc301" providerId="AD" clId="Web-{174C8AD2-579A-EBCC-92EF-A0F1614C2BA5}" dt="2025-02-17T04:54:31.619" v="438"/>
          <ac:spMkLst>
            <pc:docMk/>
            <pc:sldMk cId="0" sldId="275"/>
            <ac:spMk id="4" creationId="{FAC4705B-7759-DC9B-C5EE-9A3D408F8169}"/>
          </ac:spMkLst>
        </pc:spChg>
      </pc:sldChg>
    </pc:docChg>
  </pc:docChgLst>
  <pc:docChgLst>
    <pc:chgData name="Cathy Friesen" userId="S::cathy.friesen@operationworld.org::4b911d97-c06d-45ce-a5f8-d43e0fc64acb" providerId="AD" clId="Web-{90E8E259-3E25-0474-0B8E-1F8863F048AA}"/>
    <pc:docChg chg="modSld">
      <pc:chgData name="Cathy Friesen" userId="S::cathy.friesen@operationworld.org::4b911d97-c06d-45ce-a5f8-d43e0fc64acb" providerId="AD" clId="Web-{90E8E259-3E25-0474-0B8E-1F8863F048AA}" dt="2025-01-05T01:30:27.355" v="1" actId="20577"/>
      <pc:docMkLst>
        <pc:docMk/>
      </pc:docMkLst>
      <pc:sldChg chg="modSp">
        <pc:chgData name="Cathy Friesen" userId="S::cathy.friesen@operationworld.org::4b911d97-c06d-45ce-a5f8-d43e0fc64acb" providerId="AD" clId="Web-{90E8E259-3E25-0474-0B8E-1F8863F048AA}" dt="2025-01-05T01:30:27.355" v="1" actId="20577"/>
        <pc:sldMkLst>
          <pc:docMk/>
          <pc:sldMk cId="0" sldId="257"/>
        </pc:sldMkLst>
        <pc:spChg chg="mod">
          <ac:chgData name="Cathy Friesen" userId="S::cathy.friesen@operationworld.org::4b911d97-c06d-45ce-a5f8-d43e0fc64acb" providerId="AD" clId="Web-{90E8E259-3E25-0474-0B8E-1F8863F048AA}" dt="2025-01-05T01:30:27.355"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09B848C8-19D7-ED9D-6ABD-433FAC584D91}"/>
    <pc:docChg chg="modSld">
      <pc:chgData name="John Friesen" userId="S::john.friesen@operationworld.org::9d3a757e-09a8-42a2-b315-fa47145d8ae5" providerId="AD" clId="Web-{09B848C8-19D7-ED9D-6ABD-433FAC584D91}" dt="2025-02-19T22:16:59.991" v="9"/>
      <pc:docMkLst>
        <pc:docMk/>
      </pc:docMkLst>
      <pc:sldChg chg="modSp">
        <pc:chgData name="John Friesen" userId="S::john.friesen@operationworld.org::9d3a757e-09a8-42a2-b315-fa47145d8ae5" providerId="AD" clId="Web-{09B848C8-19D7-ED9D-6ABD-433FAC584D91}" dt="2025-02-19T22:16:59.991" v="9"/>
        <pc:sldMkLst>
          <pc:docMk/>
          <pc:sldMk cId="0" sldId="258"/>
        </pc:sldMkLst>
        <pc:graphicFrameChg chg="mod modGraphic">
          <ac:chgData name="John Friesen" userId="S::john.friesen@operationworld.org::9d3a757e-09a8-42a2-b315-fa47145d8ae5" providerId="AD" clId="Web-{09B848C8-19D7-ED9D-6ABD-433FAC584D91}" dt="2025-02-19T22:16:59.991" v="9"/>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29F1942F-CC5A-CFBD-8DD5-691A93C6C168}"/>
    <pc:docChg chg="modSld">
      <pc:chgData name="John Friesen" userId="S::john.friesen@operationworld.org::9d3a757e-09a8-42a2-b315-fa47145d8ae5" providerId="AD" clId="Web-{29F1942F-CC5A-CFBD-8DD5-691A93C6C168}" dt="2025-02-06T01:15:24.382" v="145" actId="1076"/>
      <pc:docMkLst>
        <pc:docMk/>
      </pc:docMkLst>
      <pc:sldChg chg="modSp">
        <pc:chgData name="John Friesen" userId="S::john.friesen@operationworld.org::9d3a757e-09a8-42a2-b315-fa47145d8ae5" providerId="AD" clId="Web-{29F1942F-CC5A-CFBD-8DD5-691A93C6C168}" dt="2025-02-06T01:13:13.856" v="127"/>
        <pc:sldMkLst>
          <pc:docMk/>
          <pc:sldMk cId="0" sldId="258"/>
        </pc:sldMkLst>
        <pc:graphicFrameChg chg="mod modGraphic">
          <ac:chgData name="John Friesen" userId="S::john.friesen@operationworld.org::9d3a757e-09a8-42a2-b315-fa47145d8ae5" providerId="AD" clId="Web-{29F1942F-CC5A-CFBD-8DD5-691A93C6C168}" dt="2025-02-06T01:13:13.856" v="127"/>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29F1942F-CC5A-CFBD-8DD5-691A93C6C168}" dt="2025-02-06T01:13:33.373" v="129" actId="1076"/>
        <pc:sldMkLst>
          <pc:docMk/>
          <pc:sldMk cId="0" sldId="265"/>
        </pc:sldMkLst>
        <pc:spChg chg="add mod">
          <ac:chgData name="John Friesen" userId="S::john.friesen@operationworld.org::9d3a757e-09a8-42a2-b315-fa47145d8ae5" providerId="AD" clId="Web-{29F1942F-CC5A-CFBD-8DD5-691A93C6C168}" dt="2025-02-06T01:13:33.373" v="129" actId="1076"/>
          <ac:spMkLst>
            <pc:docMk/>
            <pc:sldMk cId="0" sldId="265"/>
            <ac:spMk id="4" creationId="{9CB5B617-AD4D-2FA8-F43F-A3B190891277}"/>
          </ac:spMkLst>
        </pc:spChg>
      </pc:sldChg>
      <pc:sldChg chg="addSp modSp">
        <pc:chgData name="John Friesen" userId="S::john.friesen@operationworld.org::9d3a757e-09a8-42a2-b315-fa47145d8ae5" providerId="AD" clId="Web-{29F1942F-CC5A-CFBD-8DD5-691A93C6C168}" dt="2025-02-06T01:15:24.382" v="145" actId="1076"/>
        <pc:sldMkLst>
          <pc:docMk/>
          <pc:sldMk cId="0" sldId="266"/>
        </pc:sldMkLst>
        <pc:spChg chg="add mod">
          <ac:chgData name="John Friesen" userId="S::john.friesen@operationworld.org::9d3a757e-09a8-42a2-b315-fa47145d8ae5" providerId="AD" clId="Web-{29F1942F-CC5A-CFBD-8DD5-691A93C6C168}" dt="2025-02-06T01:15:24.382" v="145" actId="1076"/>
          <ac:spMkLst>
            <pc:docMk/>
            <pc:sldMk cId="0" sldId="266"/>
            <ac:spMk id="4" creationId="{838FB1EE-6D6B-5AD2-41A4-E376AFCB0258}"/>
          </ac:spMkLst>
        </pc:spChg>
      </pc:sldChg>
      <pc:sldChg chg="addSp modSp">
        <pc:chgData name="John Friesen" userId="S::john.friesen@operationworld.org::9d3a757e-09a8-42a2-b315-fa47145d8ae5" providerId="AD" clId="Web-{29F1942F-CC5A-CFBD-8DD5-691A93C6C168}" dt="2025-02-06T01:15:12.865" v="143" actId="1076"/>
        <pc:sldMkLst>
          <pc:docMk/>
          <pc:sldMk cId="0" sldId="267"/>
        </pc:sldMkLst>
        <pc:spChg chg="add mod">
          <ac:chgData name="John Friesen" userId="S::john.friesen@operationworld.org::9d3a757e-09a8-42a2-b315-fa47145d8ae5" providerId="AD" clId="Web-{29F1942F-CC5A-CFBD-8DD5-691A93C6C168}" dt="2025-02-06T01:15:12.865" v="143" actId="1076"/>
          <ac:spMkLst>
            <pc:docMk/>
            <pc:sldMk cId="0" sldId="267"/>
            <ac:spMk id="4" creationId="{9EC38BA6-4F61-EAD1-E82B-4F854C5F8FB4}"/>
          </ac:spMkLst>
        </pc:spChg>
      </pc:sldChg>
      <pc:sldChg chg="addSp modSp">
        <pc:chgData name="John Friesen" userId="S::john.friesen@operationworld.org::9d3a757e-09a8-42a2-b315-fa47145d8ae5" providerId="AD" clId="Web-{29F1942F-CC5A-CFBD-8DD5-691A93C6C168}" dt="2025-02-06T01:15:03.865" v="141" actId="1076"/>
        <pc:sldMkLst>
          <pc:docMk/>
          <pc:sldMk cId="0" sldId="268"/>
        </pc:sldMkLst>
        <pc:spChg chg="add mod">
          <ac:chgData name="John Friesen" userId="S::john.friesen@operationworld.org::9d3a757e-09a8-42a2-b315-fa47145d8ae5" providerId="AD" clId="Web-{29F1942F-CC5A-CFBD-8DD5-691A93C6C168}" dt="2025-02-06T01:15:03.865" v="141" actId="1076"/>
          <ac:spMkLst>
            <pc:docMk/>
            <pc:sldMk cId="0" sldId="268"/>
            <ac:spMk id="4" creationId="{62169569-9DF2-4F6E-17E0-ED8C6CE4522D}"/>
          </ac:spMkLst>
        </pc:spChg>
      </pc:sldChg>
      <pc:sldChg chg="addSp modSp">
        <pc:chgData name="John Friesen" userId="S::john.friesen@operationworld.org::9d3a757e-09a8-42a2-b315-fa47145d8ae5" providerId="AD" clId="Web-{29F1942F-CC5A-CFBD-8DD5-691A93C6C168}" dt="2025-02-06T01:14:52.458" v="139" actId="1076"/>
        <pc:sldMkLst>
          <pc:docMk/>
          <pc:sldMk cId="0" sldId="270"/>
        </pc:sldMkLst>
        <pc:spChg chg="add mod">
          <ac:chgData name="John Friesen" userId="S::john.friesen@operationworld.org::9d3a757e-09a8-42a2-b315-fa47145d8ae5" providerId="AD" clId="Web-{29F1942F-CC5A-CFBD-8DD5-691A93C6C168}" dt="2025-02-06T01:14:52.458" v="139" actId="1076"/>
          <ac:spMkLst>
            <pc:docMk/>
            <pc:sldMk cId="0" sldId="270"/>
            <ac:spMk id="4" creationId="{4C6E36A2-BD63-016D-F3A0-996C7D224F61}"/>
          </ac:spMkLst>
        </pc:spChg>
      </pc:sldChg>
      <pc:sldChg chg="addSp modSp">
        <pc:chgData name="John Friesen" userId="S::john.friesen@operationworld.org::9d3a757e-09a8-42a2-b315-fa47145d8ae5" providerId="AD" clId="Web-{29F1942F-CC5A-CFBD-8DD5-691A93C6C168}" dt="2025-02-06T01:14:39.628" v="137" actId="1076"/>
        <pc:sldMkLst>
          <pc:docMk/>
          <pc:sldMk cId="0" sldId="271"/>
        </pc:sldMkLst>
        <pc:spChg chg="add mod">
          <ac:chgData name="John Friesen" userId="S::john.friesen@operationworld.org::9d3a757e-09a8-42a2-b315-fa47145d8ae5" providerId="AD" clId="Web-{29F1942F-CC5A-CFBD-8DD5-691A93C6C168}" dt="2025-02-06T01:14:39.628" v="137" actId="1076"/>
          <ac:spMkLst>
            <pc:docMk/>
            <pc:sldMk cId="0" sldId="271"/>
            <ac:spMk id="4" creationId="{D156EE68-D3F8-46BA-CAEB-0644351AC4EA}"/>
          </ac:spMkLst>
        </pc:spChg>
      </pc:sldChg>
      <pc:sldChg chg="addSp modSp">
        <pc:chgData name="John Friesen" userId="S::john.friesen@operationworld.org::9d3a757e-09a8-42a2-b315-fa47145d8ae5" providerId="AD" clId="Web-{29F1942F-CC5A-CFBD-8DD5-691A93C6C168}" dt="2025-02-06T01:14:26.409" v="135" actId="1076"/>
        <pc:sldMkLst>
          <pc:docMk/>
          <pc:sldMk cId="0" sldId="273"/>
        </pc:sldMkLst>
        <pc:spChg chg="add mod">
          <ac:chgData name="John Friesen" userId="S::john.friesen@operationworld.org::9d3a757e-09a8-42a2-b315-fa47145d8ae5" providerId="AD" clId="Web-{29F1942F-CC5A-CFBD-8DD5-691A93C6C168}" dt="2025-02-06T01:14:26.409" v="135" actId="1076"/>
          <ac:spMkLst>
            <pc:docMk/>
            <pc:sldMk cId="0" sldId="273"/>
            <ac:spMk id="4" creationId="{005B42B1-DE81-B787-83C7-4413A2AC3366}"/>
          </ac:spMkLst>
        </pc:spChg>
      </pc:sldChg>
      <pc:sldChg chg="addSp modSp">
        <pc:chgData name="John Friesen" userId="S::john.friesen@operationworld.org::9d3a757e-09a8-42a2-b315-fa47145d8ae5" providerId="AD" clId="Web-{29F1942F-CC5A-CFBD-8DD5-691A93C6C168}" dt="2025-02-06T01:14:14.845" v="133" actId="1076"/>
        <pc:sldMkLst>
          <pc:docMk/>
          <pc:sldMk cId="0" sldId="274"/>
        </pc:sldMkLst>
        <pc:spChg chg="add mod">
          <ac:chgData name="John Friesen" userId="S::john.friesen@operationworld.org::9d3a757e-09a8-42a2-b315-fa47145d8ae5" providerId="AD" clId="Web-{29F1942F-CC5A-CFBD-8DD5-691A93C6C168}" dt="2025-02-06T01:14:14.845" v="133" actId="1076"/>
          <ac:spMkLst>
            <pc:docMk/>
            <pc:sldMk cId="0" sldId="274"/>
            <ac:spMk id="4" creationId="{2AABFD93-38AC-F458-3800-3F6200595DE1}"/>
          </ac:spMkLst>
        </pc:spChg>
      </pc:sldChg>
      <pc:sldChg chg="addSp modSp">
        <pc:chgData name="John Friesen" userId="S::john.friesen@operationworld.org::9d3a757e-09a8-42a2-b315-fa47145d8ae5" providerId="AD" clId="Web-{29F1942F-CC5A-CFBD-8DD5-691A93C6C168}" dt="2025-02-06T01:14:04.860" v="131" actId="1076"/>
        <pc:sldMkLst>
          <pc:docMk/>
          <pc:sldMk cId="0" sldId="275"/>
        </pc:sldMkLst>
        <pc:spChg chg="add mod">
          <ac:chgData name="John Friesen" userId="S::john.friesen@operationworld.org::9d3a757e-09a8-42a2-b315-fa47145d8ae5" providerId="AD" clId="Web-{29F1942F-CC5A-CFBD-8DD5-691A93C6C168}" dt="2025-02-06T01:14:04.860" v="131" actId="1076"/>
          <ac:spMkLst>
            <pc:docMk/>
            <pc:sldMk cId="0" sldId="275"/>
            <ac:spMk id="4" creationId="{FAC4705B-7759-DC9B-C5EE-9A3D408F816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72233"/>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15549"/>
            <a:ext cx="10648950" cy="5426229"/>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India has more unreached individuals than any other nation</a:t>
            </a:r>
            <a:r>
              <a:rPr lang="en-US" sz="2800" dirty="0">
                <a:solidFill>
                  <a:srgbClr val="000000">
                    <a:alpha val="100000"/>
                  </a:srgbClr>
                </a:solidFill>
                <a:latin typeface="Trebuchet MS"/>
              </a:rPr>
              <a:t> (more than 500 million).</a:t>
            </a:r>
            <a:r>
              <a:rPr lang="en-US" sz="2800" u="none" strike="noStrike" cap="none" spc="0" dirty="0">
                <a:solidFill>
                  <a:srgbClr val="000000">
                    <a:alpha val="100000"/>
                  </a:srgbClr>
                </a:solidFill>
                <a:latin typeface="Trebuchet MS"/>
              </a:rPr>
              <a:t> The south and northeast have a </a:t>
            </a:r>
            <a:r>
              <a:rPr lang="en-US" sz="2800" dirty="0">
                <a:solidFill>
                  <a:srgbClr val="000000">
                    <a:alpha val="100000"/>
                  </a:srgbClr>
                </a:solidFill>
                <a:latin typeface="Trebuchet MS"/>
              </a:rPr>
              <a:t>much higher</a:t>
            </a:r>
            <a:r>
              <a:rPr lang="en-US" sz="2800" u="none" strike="noStrike" cap="none" spc="0" dirty="0">
                <a:solidFill>
                  <a:srgbClr val="000000">
                    <a:alpha val="100000"/>
                  </a:srgbClr>
                </a:solidFill>
                <a:latin typeface="Trebuchet MS"/>
              </a:rPr>
              <a:t> proportion of Christians than the more populated north and west. Pray that the Church worldwide might rise to this task! </a:t>
            </a:r>
            <a:r>
              <a:rPr lang="en-US" sz="2800" dirty="0">
                <a:solidFill>
                  <a:srgbClr val="000000">
                    <a:alpha val="100000"/>
                  </a:srgbClr>
                </a:solidFill>
                <a:latin typeface="Trebuchet MS"/>
                <a:ea typeface="+mn-lt"/>
                <a:cs typeface="+mn-lt"/>
              </a:rPr>
              <a:t>The middle classes (between 400-500 million people). Half of cross-cultural missionaries worked among tribal groups, and many of the rest among the neediest sections of the population. Few today work among the urban middle class and the higher castes. This needs to change, but most workers feel unprepared for such challenges.</a:t>
            </a:r>
            <a:r>
              <a:rPr lang="en-US" sz="2800" dirty="0">
                <a:solidFill>
                  <a:srgbClr val="000000">
                    <a:alpha val="100000"/>
                  </a:srgbClr>
                </a:solidFill>
                <a:latin typeface="Trebuchet MS"/>
              </a:rPr>
              <a:t> </a:t>
            </a:r>
            <a:endParaRPr lang="en-US" sz="2800" u="none" strike="noStrike" cap="none" spc="0" dirty="0">
              <a:solidFill>
                <a:srgbClr val="000000">
                  <a:alpha val="100000"/>
                </a:srgbClr>
              </a:solidFill>
              <a:latin typeface="Trebuchet MS"/>
            </a:endParaRP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271990"/>
            <a:ext cx="8841754"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dirty="0">
                <a:solidFill>
                  <a:srgbClr val="000000">
                    <a:alpha val="100000"/>
                  </a:srgbClr>
                </a:solidFill>
                <a:latin typeface="Trebuchet MS"/>
              </a:rPr>
              <a:t>Want to know more? Go to </a:t>
            </a:r>
            <a:r>
              <a:rPr lang="en-GB" sz="2000" i="1" dirty="0">
                <a:solidFill>
                  <a:srgbClr val="0C5373"/>
                </a:solidFill>
                <a:latin typeface="Trebuchet MS"/>
              </a:rPr>
              <a:t>www.operationworld.org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Andhra Pradesh &amp; Telangana: Many Indian mission agencies work in these states, and many people come to Christ! Every district now has churches. But 16 people groups remain unreached and unengaged. Millions of Hindus come to Andhra Pradesh every year to worship at Tirupathi. 200 Christian organizations have bases in Hyderabad (the state capital), a key centre for Christian ministry. 40% of Hyderabad are Muslim, and it is also a key centre for Islam in South India. Very little is done to reach out to Muslims - pray for effective outreach to them.
</a:t>
            </a:r>
          </a:p>
        </p:txBody>
      </p:sp>
      <p:sp>
        <p:nvSpPr>
          <p:cNvPr id="4" name="TextBox 3">
            <a:extLst>
              <a:ext uri="{FF2B5EF4-FFF2-40B4-BE49-F238E27FC236}">
                <a16:creationId xmlns:a16="http://schemas.microsoft.com/office/drawing/2014/main" id="{838FB1EE-6D6B-5AD2-41A4-E376AFCB0258}"/>
              </a:ext>
            </a:extLst>
          </p:cNvPr>
          <p:cNvSpPr txBox="1"/>
          <p:nvPr/>
        </p:nvSpPr>
        <p:spPr>
          <a:xfrm>
            <a:off x="78263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Assam: Assam remains the major spiritual challenge in Northeast India. After 2 centuries of missions, Christians are only a small minority. Most tribal peoples remain unreached. Few Christians witness to the 9.7 million Muslims (who speak mostly Bengali) or the Hindu majority (who speak Assamese). The tea-estate workers are migrant peoples or tribal minorities from other states. Most are open to the gospel, but few Christians are there to share it. Pray for a new wave of loving witness, especially to those who are open to the Gospel.
</a:t>
            </a:r>
          </a:p>
        </p:txBody>
      </p:sp>
      <p:sp>
        <p:nvSpPr>
          <p:cNvPr id="4" name="TextBox 3">
            <a:extLst>
              <a:ext uri="{FF2B5EF4-FFF2-40B4-BE49-F238E27FC236}">
                <a16:creationId xmlns:a16="http://schemas.microsoft.com/office/drawing/2014/main" id="{9EC38BA6-4F61-EAD1-E82B-4F854C5F8FB4}"/>
              </a:ext>
            </a:extLst>
          </p:cNvPr>
          <p:cNvSpPr txBox="1"/>
          <p:nvPr/>
        </p:nvSpPr>
        <p:spPr>
          <a:xfrm>
            <a:off x="78263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Chhattisgarh and Jharkhand both have minerals, forests, and good farm land. But the people are largely poor and under-educated. Rebel groups are very active in the forest and jungle regions, and violent conflict (which can include persecution of Christians) causes problems. The Christian Church remains small here, but house churches have begun to spread. Chhattisgarh is known as "Home of the Tribals". Pray that the light of the gospel shines into every tribal group, in both states.
</a:t>
            </a:r>
          </a:p>
        </p:txBody>
      </p:sp>
      <p:sp>
        <p:nvSpPr>
          <p:cNvPr id="4" name="TextBox 3">
            <a:extLst>
              <a:ext uri="{FF2B5EF4-FFF2-40B4-BE49-F238E27FC236}">
                <a16:creationId xmlns:a16="http://schemas.microsoft.com/office/drawing/2014/main" id="{62169569-9DF2-4F6E-17E0-ED8C6CE4522D}"/>
              </a:ext>
            </a:extLst>
          </p:cNvPr>
          <p:cNvSpPr txBox="1"/>
          <p:nvPr/>
        </p:nvSpPr>
        <p:spPr>
          <a:xfrm>
            <a:off x="78263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45302"/>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25988"/>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Gujarat remains a place of religious tension and persecution. The state government and the police support Hindu militant groups that intimidate Muslims and Christians in Dalit and tribal groups. Gujarat was the birthplace of the leader Gandhi. Pray for the peace and tolerance he promoted to become a reality here! Religious oppression at times prevents Christian outreach, and creates division among believers. But persecution sometimes brings new life and revival. Pray for labourers to the unreached, especially The Jains. The Saurashtra (peninsula that reaches into the Arabian Sea) has over 1 million Jains. Ahmadabad is a major Jain centre, with over 100 temples and little Christian work.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Haryana is one of India's least-evangelized states. Only 32,000 identify themselves as Christian among its 29 million people. 6,000 villages have no Christian witness. But 15 Christian training centres have work here. Pray for them to equip many new workers for outreach. A significant number of Sikhs in Haryana have come into the Kingdom. Pray that this number increases, and has an impact on Sikhs elsewhere. Few known Christians exist among the 1.7 million Brahmins or the 750,000 Shaikhs.
</a:t>
            </a:r>
          </a:p>
        </p:txBody>
      </p:sp>
      <p:sp>
        <p:nvSpPr>
          <p:cNvPr id="4" name="TextBox 3">
            <a:extLst>
              <a:ext uri="{FF2B5EF4-FFF2-40B4-BE49-F238E27FC236}">
                <a16:creationId xmlns:a16="http://schemas.microsoft.com/office/drawing/2014/main" id="{4C6E36A2-BD63-016D-F3A0-996C7D224F61}"/>
              </a:ext>
            </a:extLst>
          </p:cNvPr>
          <p:cNvSpPr txBox="1"/>
          <p:nvPr/>
        </p:nvSpPr>
        <p:spPr>
          <a:xfrm>
            <a:off x="757558" y="6240674"/>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82889" y="224425"/>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88618"/>
            <a:ext cx="10763839"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Jammu and Kashmir endure tragic suffering and conflict. Almost all groups in Jammu and Kashmir remain unreached. The Kashmir Valley region is 97% Muslim, the Jammu region is 66% Hindu, and the Ladakh region is 46% Buddhist. Pray especially for breakthrough among the more isolated Buddhist peoples.</a:t>
            </a:r>
            <a:r>
              <a:rPr lang="en-US" sz="2800" dirty="0">
                <a:solidFill>
                  <a:srgbClr val="000000">
                    <a:alpha val="100000"/>
                  </a:srgbClr>
                </a:solidFill>
                <a:latin typeface="Trebuchet MS"/>
              </a:rPr>
              <a:t> </a:t>
            </a:r>
            <a:r>
              <a:rPr lang="en-US" sz="2800" dirty="0">
                <a:solidFill>
                  <a:srgbClr val="000000">
                    <a:alpha val="100000"/>
                  </a:srgbClr>
                </a:solidFill>
                <a:latin typeface="Trebuchet MS"/>
                <a:ea typeface="+mn-lt"/>
                <a:cs typeface="+mn-lt"/>
              </a:rPr>
              <a:t>Christians have always been few, but in some places whole villages have now come to faith! Many feel tired of the hatred and violence, and find hope and peace in Christ. Christian growth usually meets persecution from families and communities. Pray for the protection of new believers and Christian workers.</a:t>
            </a:r>
            <a:r>
              <a:rPr lang="en-US" sz="2800" u="none" strike="noStrike" cap="none" spc="0" dirty="0">
                <a:solidFill>
                  <a:srgbClr val="000000">
                    <a:alpha val="100000"/>
                  </a:srgbClr>
                </a:solidFill>
                <a:latin typeface="Trebuchet MS"/>
              </a:rPr>
              <a:t>
</a:t>
            </a:r>
          </a:p>
        </p:txBody>
      </p:sp>
      <p:sp>
        <p:nvSpPr>
          <p:cNvPr id="4" name="TextBox 3">
            <a:extLst>
              <a:ext uri="{FF2B5EF4-FFF2-40B4-BE49-F238E27FC236}">
                <a16:creationId xmlns:a16="http://schemas.microsoft.com/office/drawing/2014/main" id="{D156EE68-D3F8-46BA-CAEB-0644351AC4EA}"/>
              </a:ext>
            </a:extLst>
          </p:cNvPr>
          <p:cNvSpPr txBox="1"/>
          <p:nvPr/>
        </p:nvSpPr>
        <p:spPr>
          <a:xfrm>
            <a:off x="782638" y="6292867"/>
            <a:ext cx="8841754"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dirty="0">
                <a:solidFill>
                  <a:srgbClr val="000000">
                    <a:alpha val="100000"/>
                  </a:srgbClr>
                </a:solidFill>
                <a:latin typeface="Trebuchet MS"/>
              </a:rPr>
              <a:t>Want to know more? Go to </a:t>
            </a:r>
            <a:r>
              <a:rPr lang="en-GB" sz="2000" i="1" dirty="0">
                <a:solidFill>
                  <a:srgbClr val="0C5373"/>
                </a:solidFill>
                <a:latin typeface="Trebuchet MS"/>
              </a:rPr>
              <a:t>www.operationworld.org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161" y="1028700"/>
            <a:ext cx="10889175" cy="5964838"/>
          </a:xfrm>
          <a:prstGeom prst="rect">
            <a:avLst/>
          </a:prstGeom>
          <a:noFill/>
        </p:spPr>
        <p:txBody>
          <a:bodyPr vert="horz" wrap="square"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Madhya Pradesh was one of the last states to open up for missions. It is strongly Hindu, with strict laws that limit conversions to Christianity. Madhya Pradesh has many large tribal peoples, and more tribal groups than anywhere else in the world. Most practise a version of animism that was influenced by Hinduism. Many practise witchcraft, Shaktism (worship of female energy), and Saivism (worship of the god Shiva). Christians planted thousands of new churches in 20 years. Praise God for house church movements among some of the tribes. The whole state needs pioneer mission work. Pray for open doors for the gospel!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Odisha state has more intense persecution of Christians than anywhere else in India. In many districts, Christians must either reconvert to Hinduism, leave their village, or face death. Pray that churches might grow in unity, and in their ability to withstand persecution. Despite the troubles, the Church multiplies rapidly, mostly among tribal and Dalit peoples. 709 of the 799 people groups in Odisha have no Christians, according to a census. Pray for the effective use of audio Scripture, and Christian radio and TV programmes, as illiteracy is common.
</a:t>
            </a:r>
          </a:p>
        </p:txBody>
      </p:sp>
      <p:sp>
        <p:nvSpPr>
          <p:cNvPr id="4" name="TextBox 3">
            <a:extLst>
              <a:ext uri="{FF2B5EF4-FFF2-40B4-BE49-F238E27FC236}">
                <a16:creationId xmlns:a16="http://schemas.microsoft.com/office/drawing/2014/main" id="{005B42B1-DE81-B787-83C7-4413A2AC3366}"/>
              </a:ext>
            </a:extLst>
          </p:cNvPr>
          <p:cNvSpPr txBox="1"/>
          <p:nvPr/>
        </p:nvSpPr>
        <p:spPr>
          <a:xfrm>
            <a:off x="78263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Politics affects the Church and mission in Tamil Nadu state. Hindu extremists threaten the Church with anti-conversion laws. Pray that the current religious freedom continues. The Church grows despite the social pressures, especially among Dalit and tribal peoples. Muslims and higher caste Hindus receive very little outreach. Tamils founded many of the Christian organizations throughout India. Pray that the Church of Tamil Nadu presses forward with its mission vision and outreach.
</a:t>
            </a:r>
          </a:p>
        </p:txBody>
      </p:sp>
      <p:sp>
        <p:nvSpPr>
          <p:cNvPr id="4" name="TextBox 3">
            <a:extLst>
              <a:ext uri="{FF2B5EF4-FFF2-40B4-BE49-F238E27FC236}">
                <a16:creationId xmlns:a16="http://schemas.microsoft.com/office/drawing/2014/main" id="{2AABFD93-38AC-F458-3800-3F6200595DE1}"/>
              </a:ext>
            </a:extLst>
          </p:cNvPr>
          <p:cNvSpPr txBox="1"/>
          <p:nvPr/>
        </p:nvSpPr>
        <p:spPr>
          <a:xfrm>
            <a:off x="78263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856758" y="1525448"/>
            <a:ext cx="5715000" cy="3810000"/>
          </a:xfrm>
          <a:prstGeom prst="rect">
            <a:avLst/>
          </a:prstGeom>
          <a:noFill/>
        </p:spPr>
      </p:pic>
      <p:grpSp>
        <p:nvGrpSpPr>
          <p:cNvPr id="4" name="Group 3"/>
          <p:cNvGrpSpPr/>
          <p:nvPr/>
        </p:nvGrpSpPr>
        <p:grpSpPr>
          <a:xfrm>
            <a:off x="7102667" y="2459504"/>
            <a:ext cx="4200536" cy="1938992"/>
            <a:chOff x="7102667" y="2459504"/>
            <a:chExt cx="4200536" cy="1938992"/>
          </a:xfrm>
        </p:grpSpPr>
        <p:sp>
          <p:nvSpPr>
            <p:cNvPr id="5" name="TextBox 4"/>
            <p:cNvSpPr txBox="1"/>
            <p:nvPr/>
          </p:nvSpPr>
          <p:spPr>
            <a:xfrm>
              <a:off x="7102667" y="2459504"/>
              <a:ext cx="4200536"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236B32"/>
                  </a:solidFill>
                  <a:latin typeface="Trebuchet MS"/>
                </a:rPr>
                <a:t>PRAYING FOR
</a:t>
              </a:r>
              <a:r>
                <a:rPr lang="en-US" sz="8000" u="none" strike="noStrike" cap="none" spc="0" dirty="0">
                  <a:solidFill>
                    <a:srgbClr val="236B32"/>
                  </a:solidFill>
                  <a:latin typeface="Trebuchet MS"/>
                </a:rPr>
                <a:t>INDIA</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763840"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Uttar Pradesh (UP) is the home of Hinduism, </a:t>
            </a:r>
            <a:r>
              <a:rPr lang="en-US" sz="2800" dirty="0">
                <a:solidFill>
                  <a:srgbClr val="000000">
                    <a:alpha val="100000"/>
                  </a:srgbClr>
                </a:solidFill>
                <a:latin typeface="Trebuchet MS"/>
              </a:rPr>
              <a:t>the location of the holy city of Varanasi, and</a:t>
            </a:r>
            <a:r>
              <a:rPr lang="en-US" sz="2800" u="none" strike="noStrike" cap="none" spc="0" dirty="0">
                <a:solidFill>
                  <a:srgbClr val="000000">
                    <a:alpha val="100000"/>
                  </a:srgbClr>
                </a:solidFill>
                <a:latin typeface="Trebuchet MS"/>
              </a:rPr>
              <a:t> has a long historical connection to Buddhism and Jainism also. Sadly, it has given no home to the gospel.</a:t>
            </a:r>
            <a:r>
              <a:rPr lang="en-US" sz="2800" dirty="0">
                <a:solidFill>
                  <a:srgbClr val="000000">
                    <a:alpha val="100000"/>
                  </a:srgbClr>
                </a:solidFill>
                <a:latin typeface="Trebuchet MS"/>
                <a:ea typeface="+mn-lt"/>
                <a:cs typeface="+mn-lt"/>
              </a:rPr>
              <a:t> The size of the unfinished task in Uttar Pradesh should drive us to prayer. If Uttar Pradesh were its own country, it would have the third-largest unevangelized population in the world. 191 groups remain unreached and unengaged. This single state likely represents the world’s greatest missionary challenge. Praise God that more churches, mission agencies, and prayer networks (both national and expatriate) now focus some work on Uttar Pradesh.</a:t>
            </a:r>
            <a:endParaRPr lang="en-US" sz="2800" u="none" strike="noStrike" cap="none" spc="0" dirty="0">
              <a:solidFill>
                <a:srgbClr val="000000">
                  <a:alpha val="100000"/>
                </a:srgbClr>
              </a:solidFill>
              <a:latin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210300"/>
            <a:chOff x="285750" y="285750"/>
            <a:chExt cx="6010275" cy="621030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04980116"/>
                </p:ext>
              </p:extLst>
            </p:nvPr>
          </p:nvGraphicFramePr>
          <p:xfrm>
            <a:off x="381000" y="857250"/>
            <a:ext cx="5819776" cy="563880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ea typeface="+mn-ea"/>
                            <a:cs typeface="+mn-cs"/>
                          </a:rPr>
                          <a:t>New Delhi</a:t>
                        </a:r>
                        <a:endParaRPr sz="2400" u="none" strike="noStrike" cap="none" spc="0" dirty="0">
                          <a:solidFill>
                            <a:srgbClr val="FFFFFF"/>
                          </a:solidFill>
                          <a:latin typeface="Verdana"/>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1,463,865,525</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22 languages including Hindi and 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Hindu</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2135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1381125" y="285750"/>
          <a:ext cx="10810875" cy="7439025"/>
          <a:chOff x="1381125" y="285750"/>
          <a:chExt cx="10810875" cy="7439025"/>
        </a:xfrm>
      </p:grpSpPr>
      <p:pic>
        <p:nvPicPr>
          <p:cNvPr id="2" name="Detailed Map" descr="Detailed Map"/>
          <p:cNvPicPr>
            <a:picLocks noChangeAspect="1"/>
          </p:cNvPicPr>
          <p:nvPr/>
        </p:nvPicPr>
        <p:blipFill>
          <a:blip r:embed="rId3"/>
          <a:stretch>
            <a:fillRect/>
          </a:stretch>
        </p:blipFill>
        <p:spPr>
          <a:xfrm>
            <a:off x="1382387" y="-145872"/>
            <a:ext cx="9429750" cy="71532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50571"/>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622706"/>
            <a:ext cx="10747777"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India</a:t>
            </a:r>
            <a:r>
              <a:rPr lang="en-US" sz="2800" dirty="0">
                <a:solidFill>
                  <a:srgbClr val="000000">
                    <a:alpha val="100000"/>
                  </a:srgbClr>
                </a:solidFill>
                <a:latin typeface="Trebuchet MS"/>
              </a:rPr>
              <a:t> is the</a:t>
            </a:r>
            <a:r>
              <a:rPr lang="en-US" sz="2800" u="none" strike="noStrike" cap="none" spc="0" dirty="0">
                <a:solidFill>
                  <a:srgbClr val="000000">
                    <a:alpha val="100000"/>
                  </a:srgbClr>
                </a:solidFill>
                <a:latin typeface="Trebuchet MS"/>
              </a:rPr>
              <a:t> world's largest democracy</a:t>
            </a:r>
            <a:r>
              <a:rPr lang="en-US" sz="2800" dirty="0">
                <a:solidFill>
                  <a:srgbClr val="000000">
                    <a:alpha val="100000"/>
                  </a:srgbClr>
                </a:solidFill>
                <a:latin typeface="Trebuchet MS"/>
              </a:rPr>
              <a:t> and most populous nation</a:t>
            </a:r>
            <a:r>
              <a:rPr lang="en-US" sz="2800" u="none" strike="noStrike" cap="none" spc="0" dirty="0">
                <a:solidFill>
                  <a:srgbClr val="000000">
                    <a:alpha val="100000"/>
                  </a:srgbClr>
                </a:solidFill>
                <a:latin typeface="Trebuchet MS"/>
              </a:rPr>
              <a:t>. Political, economic, and social challenges all place heavy </a:t>
            </a:r>
            <a:r>
              <a:rPr lang="en-US" sz="2800" dirty="0">
                <a:solidFill>
                  <a:srgbClr val="000000">
                    <a:alpha val="100000"/>
                  </a:srgbClr>
                </a:solidFill>
                <a:latin typeface="Trebuchet MS"/>
              </a:rPr>
              <a:t>burdens</a:t>
            </a:r>
            <a:r>
              <a:rPr lang="en-US" sz="2800" u="none" strike="noStrike" cap="none" spc="0" dirty="0">
                <a:solidFill>
                  <a:srgbClr val="000000">
                    <a:alpha val="100000"/>
                  </a:srgbClr>
                </a:solidFill>
                <a:latin typeface="Trebuchet MS"/>
              </a:rPr>
              <a:t> on the government. Pray that </a:t>
            </a:r>
            <a:r>
              <a:rPr lang="en-US" sz="2800" dirty="0">
                <a:solidFill>
                  <a:srgbClr val="000000">
                    <a:alpha val="100000"/>
                  </a:srgbClr>
                </a:solidFill>
                <a:latin typeface="Trebuchet MS"/>
              </a:rPr>
              <a:t>India</a:t>
            </a:r>
            <a:r>
              <a:rPr lang="en-US" sz="2800" u="none" strike="noStrike" cap="none" spc="0" dirty="0">
                <a:solidFill>
                  <a:srgbClr val="000000">
                    <a:alpha val="100000"/>
                  </a:srgbClr>
                </a:solidFill>
                <a:latin typeface="Trebuchet MS"/>
              </a:rPr>
              <a:t> will choose to build on the progress of recent decades, especially to preserve and protect human dignity, rights, and freedoms. The current government </a:t>
            </a:r>
            <a:r>
              <a:rPr lang="en-US" sz="2800" dirty="0">
                <a:solidFill>
                  <a:srgbClr val="000000">
                    <a:alpha val="100000"/>
                  </a:srgbClr>
                </a:solidFill>
                <a:latin typeface="Trebuchet MS"/>
              </a:rPr>
              <a:t>operates</a:t>
            </a:r>
            <a:r>
              <a:rPr lang="en-US" sz="2800" u="none" strike="noStrike" cap="none" spc="0" dirty="0">
                <a:solidFill>
                  <a:srgbClr val="000000">
                    <a:alpha val="100000"/>
                  </a:srgbClr>
                </a:solidFill>
                <a:latin typeface="Trebuchet MS"/>
              </a:rPr>
              <a:t> on a Hindutva (Hindu nationalist) platform. This has brought about intensifying persecution, </a:t>
            </a:r>
            <a:r>
              <a:rPr lang="en-US" sz="2800" dirty="0">
                <a:solidFill>
                  <a:srgbClr val="000000">
                    <a:alpha val="100000"/>
                  </a:srgbClr>
                </a:solidFill>
                <a:latin typeface="Trebuchet MS"/>
              </a:rPr>
              <a:t>increased</a:t>
            </a:r>
            <a:r>
              <a:rPr lang="en-US" sz="2800" u="none" strike="noStrike" cap="none" spc="0" dirty="0">
                <a:solidFill>
                  <a:srgbClr val="000000">
                    <a:alpha val="100000"/>
                  </a:srgbClr>
                </a:solidFill>
                <a:latin typeface="Trebuchet MS"/>
              </a:rPr>
              <a:t> re-Hinduization/reconversion of Dalit and tribal groups, and </a:t>
            </a:r>
            <a:r>
              <a:rPr lang="en-US" sz="2800" dirty="0">
                <a:solidFill>
                  <a:srgbClr val="000000">
                    <a:alpha val="100000"/>
                  </a:srgbClr>
                </a:solidFill>
                <a:latin typeface="Trebuchet MS"/>
              </a:rPr>
              <a:t>many</a:t>
            </a:r>
            <a:r>
              <a:rPr lang="en-US" sz="2800" u="none" strike="noStrike" cap="none" spc="0" dirty="0">
                <a:solidFill>
                  <a:srgbClr val="000000">
                    <a:alpha val="100000"/>
                  </a:srgbClr>
                </a:solidFill>
                <a:latin typeface="Trebuchet MS"/>
              </a:rPr>
              <a:t> barriers of foreign Christian mission in India. The government's aggressive </a:t>
            </a:r>
            <a:r>
              <a:rPr lang="en-US" sz="2800" dirty="0">
                <a:solidFill>
                  <a:srgbClr val="000000">
                    <a:alpha val="100000"/>
                  </a:srgbClr>
                </a:solidFill>
                <a:latin typeface="Trebuchet MS"/>
              </a:rPr>
              <a:t>Hindutva stance</a:t>
            </a:r>
            <a:r>
              <a:rPr lang="en-US" sz="2800" u="none" strike="noStrike" cap="none" spc="0" dirty="0">
                <a:solidFill>
                  <a:srgbClr val="000000">
                    <a:alpha val="100000"/>
                  </a:srgbClr>
                </a:solidFill>
                <a:latin typeface="Trebuchet MS"/>
              </a:rPr>
              <a:t> - and </a:t>
            </a:r>
            <a:r>
              <a:rPr lang="en-US" sz="2800" dirty="0">
                <a:solidFill>
                  <a:srgbClr val="000000">
                    <a:alpha val="100000"/>
                  </a:srgbClr>
                </a:solidFill>
                <a:latin typeface="Trebuchet MS"/>
              </a:rPr>
              <a:t>persecution</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of </a:t>
            </a:r>
            <a:r>
              <a:rPr lang="en-US" sz="2800" u="none" strike="noStrike" cap="none" spc="0" dirty="0">
                <a:solidFill>
                  <a:srgbClr val="000000">
                    <a:alpha val="100000"/>
                  </a:srgbClr>
                </a:solidFill>
                <a:latin typeface="Trebuchet MS"/>
              </a:rPr>
              <a:t>other faiths - has emboldened religious violence by radical Hindu groups.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82671"/>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161" y="830371"/>
            <a:ext cx="10774284"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caste system remains a major issue. The Dalits/</a:t>
            </a:r>
            <a:r>
              <a:rPr lang="en-US" sz="2800" u="none" strike="noStrike" cap="none" spc="0" dirty="0" err="1">
                <a:solidFill>
                  <a:srgbClr val="000000">
                    <a:alpha val="100000"/>
                  </a:srgbClr>
                </a:solidFill>
                <a:latin typeface="Trebuchet MS"/>
              </a:rPr>
              <a:t>Bahujans</a:t>
            </a:r>
            <a:r>
              <a:rPr lang="en-US" sz="2800" u="none" strike="noStrike" cap="none" spc="0" dirty="0">
                <a:solidFill>
                  <a:srgbClr val="000000">
                    <a:alpha val="100000"/>
                  </a:srgbClr>
                </a:solidFill>
                <a:latin typeface="Trebuchet MS"/>
              </a:rPr>
              <a:t>/Scheduled Castes and Scheduled Tribes together are 25% of the population. Others oppressed these groups for thousands of years, and used the caste system (and Hinduism) to justify their harmful actions. The UN, the Indian government, international NGOs</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and churches </a:t>
            </a:r>
            <a:r>
              <a:rPr lang="en-US" sz="2800" u="none" strike="noStrike" cap="none" spc="0" dirty="0">
                <a:solidFill>
                  <a:srgbClr val="000000">
                    <a:alpha val="100000"/>
                  </a:srgbClr>
                </a:solidFill>
                <a:latin typeface="Trebuchet MS"/>
              </a:rPr>
              <a:t>have all taken action to address the situation. Churches also </a:t>
            </a:r>
            <a:r>
              <a:rPr lang="en-US" sz="2800" dirty="0">
                <a:solidFill>
                  <a:srgbClr val="000000">
                    <a:alpha val="100000"/>
                  </a:srgbClr>
                </a:solidFill>
                <a:latin typeface="Trebuchet MS"/>
              </a:rPr>
              <a:t>work so that</a:t>
            </a:r>
            <a:r>
              <a:rPr lang="en-US" sz="2800" u="none" strike="noStrike" cap="none" spc="0" dirty="0">
                <a:solidFill>
                  <a:srgbClr val="000000">
                    <a:alpha val="100000"/>
                  </a:srgbClr>
                </a:solidFill>
                <a:latin typeface="Trebuchet MS"/>
              </a:rPr>
              <a:t> Dalits</a:t>
            </a:r>
            <a:r>
              <a:rPr lang="en-US" sz="2800" dirty="0">
                <a:solidFill>
                  <a:srgbClr val="000000">
                    <a:alpha val="100000"/>
                  </a:srgbClr>
                </a:solidFill>
                <a:latin typeface="Trebuchet MS"/>
              </a:rPr>
              <a:t> can encounter Jesus.</a:t>
            </a:r>
            <a:r>
              <a:rPr lang="en-US" sz="2800" u="none" strike="noStrike" cap="none" spc="0" dirty="0">
                <a:solidFill>
                  <a:srgbClr val="000000">
                    <a:alpha val="100000"/>
                  </a:srgbClr>
                </a:solidFill>
                <a:latin typeface="Trebuchet MS"/>
              </a:rPr>
              <a:t> The Church has </a:t>
            </a:r>
            <a:r>
              <a:rPr lang="en-US" sz="2800" dirty="0">
                <a:solidFill>
                  <a:srgbClr val="000000">
                    <a:alpha val="100000"/>
                  </a:srgbClr>
                </a:solidFill>
                <a:latin typeface="Trebuchet MS"/>
              </a:rPr>
              <a:t>an opportunity to</a:t>
            </a:r>
            <a:r>
              <a:rPr lang="en-US" sz="2800" u="none" strike="noStrike" cap="none" spc="0" dirty="0">
                <a:solidFill>
                  <a:srgbClr val="000000">
                    <a:alpha val="100000"/>
                  </a:srgbClr>
                </a:solidFill>
                <a:latin typeface="Trebuchet MS"/>
              </a:rPr>
              <a:t> show that the love of Christ extends to all people, regardless of caste, race, language, gender, and economic status. Pray for Christians to remove all caste discrimination from the Church, where it sadly does exist.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72232"/>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161" y="746864"/>
            <a:ext cx="10847396"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Amidst all the suffering in India, it is women and children who suffer the most. Pray for state </a:t>
            </a:r>
            <a:r>
              <a:rPr lang="en-US" sz="2800" dirty="0">
                <a:solidFill>
                  <a:srgbClr val="000000">
                    <a:alpha val="100000"/>
                  </a:srgbClr>
                </a:solidFill>
                <a:latin typeface="Trebuchet MS"/>
              </a:rPr>
              <a:t>programs</a:t>
            </a:r>
            <a:r>
              <a:rPr lang="en-US" sz="2800" u="none" strike="noStrike" cap="none" spc="0" dirty="0">
                <a:solidFill>
                  <a:srgbClr val="000000">
                    <a:alpha val="100000"/>
                  </a:srgbClr>
                </a:solidFill>
                <a:latin typeface="Trebuchet MS"/>
              </a:rPr>
              <a:t> and Christian ministries to address these desperate needs. </a:t>
            </a:r>
            <a:r>
              <a:rPr lang="en-US" sz="2800" dirty="0">
                <a:solidFill>
                  <a:srgbClr val="000000">
                    <a:alpha val="100000"/>
                  </a:srgbClr>
                </a:solidFill>
                <a:latin typeface="Trebuchet MS"/>
              </a:rPr>
              <a:t>Sobering figures:</a:t>
            </a:r>
            <a:r>
              <a:rPr lang="en-US" sz="2800" u="none" strike="noStrike" cap="none" spc="0" dirty="0">
                <a:solidFill>
                  <a:srgbClr val="000000">
                    <a:alpha val="100000"/>
                  </a:srgbClr>
                </a:solidFill>
                <a:latin typeface="Trebuchet MS"/>
              </a:rPr>
              <a:t> 400 million children, up to 35 million orphans</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11 million </a:t>
            </a:r>
            <a:r>
              <a:rPr lang="en-US" sz="2800" dirty="0">
                <a:solidFill>
                  <a:srgbClr val="000000">
                    <a:alpha val="100000"/>
                  </a:srgbClr>
                </a:solidFill>
                <a:latin typeface="Trebuchet MS"/>
              </a:rPr>
              <a:t>abandoned (90</a:t>
            </a:r>
            <a:r>
              <a:rPr lang="en-US" sz="2800" u="none" strike="noStrike" cap="none" spc="0" dirty="0">
                <a:solidFill>
                  <a:srgbClr val="000000">
                    <a:alpha val="100000"/>
                  </a:srgbClr>
                </a:solidFill>
                <a:latin typeface="Trebuchet MS"/>
              </a:rPr>
              <a:t>% are girls</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3 million </a:t>
            </a:r>
            <a:r>
              <a:rPr lang="en-US" sz="2800" dirty="0">
                <a:solidFill>
                  <a:srgbClr val="000000">
                    <a:alpha val="100000"/>
                  </a:srgbClr>
                </a:solidFill>
                <a:latin typeface="Trebuchet MS"/>
              </a:rPr>
              <a:t>street kids,</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2/3 of</a:t>
            </a:r>
            <a:r>
              <a:rPr lang="en-US" sz="2800" u="none" strike="noStrike" cap="none" spc="0" dirty="0">
                <a:solidFill>
                  <a:srgbClr val="000000">
                    <a:alpha val="100000"/>
                  </a:srgbClr>
                </a:solidFill>
                <a:latin typeface="Trebuchet MS"/>
              </a:rPr>
              <a:t> children suffer physical abuse, </a:t>
            </a:r>
            <a:r>
              <a:rPr lang="en-US" sz="2800" dirty="0">
                <a:solidFill>
                  <a:srgbClr val="000000">
                    <a:alpha val="100000"/>
                  </a:srgbClr>
                </a:solidFill>
                <a:latin typeface="Trebuchet MS"/>
              </a:rPr>
              <a:t>1/2</a:t>
            </a:r>
            <a:r>
              <a:rPr lang="en-US" sz="2800" u="none" strike="noStrike" cap="none" spc="0" dirty="0">
                <a:solidFill>
                  <a:srgbClr val="000000">
                    <a:alpha val="100000"/>
                  </a:srgbClr>
                </a:solidFill>
                <a:latin typeface="Trebuchet MS"/>
              </a:rPr>
              <a:t> suffer some kind of sexual harassment</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abuse</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1 million</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end up in prostitution (mostly Nepalis </a:t>
            </a:r>
            <a:r>
              <a:rPr lang="en-US" sz="2800" dirty="0">
                <a:solidFill>
                  <a:srgbClr val="000000">
                    <a:alpha val="100000"/>
                  </a:srgbClr>
                </a:solidFill>
                <a:latin typeface="Trebuchet MS"/>
              </a:rPr>
              <a:t>&amp; </a:t>
            </a:r>
            <a:r>
              <a:rPr lang="en-US" sz="2800" u="none" strike="noStrike" cap="none" spc="0" dirty="0">
                <a:solidFill>
                  <a:srgbClr val="000000">
                    <a:alpha val="100000"/>
                  </a:srgbClr>
                </a:solidFill>
                <a:latin typeface="Trebuchet MS"/>
              </a:rPr>
              <a:t>Bangladeshis). Women have lower rates of literacy and education, and domestic abuse is a widespread problem. Some girls get dedicated to the ancient service of </a:t>
            </a:r>
            <a:r>
              <a:rPr lang="en-US" sz="2800" dirty="0">
                <a:solidFill>
                  <a:srgbClr val="000000">
                    <a:alpha val="100000"/>
                  </a:srgbClr>
                </a:solidFill>
                <a:latin typeface="Trebuchet MS"/>
              </a:rPr>
              <a:t>Hindu </a:t>
            </a:r>
            <a:r>
              <a:rPr lang="en-US" sz="2800" u="none" strike="noStrike" cap="none" spc="0" dirty="0">
                <a:solidFill>
                  <a:srgbClr val="000000">
                    <a:alpha val="100000"/>
                  </a:srgbClr>
                </a:solidFill>
                <a:latin typeface="Trebuchet MS"/>
              </a:rPr>
              <a:t>temple prostitution.</a:t>
            </a:r>
            <a:r>
              <a:rPr lang="en-US" sz="2800" dirty="0">
                <a:solidFill>
                  <a:srgbClr val="000000">
                    <a:alpha val="100000"/>
                  </a:srgbClr>
                </a:solidFill>
                <a:latin typeface="Trebuchet MS"/>
              </a:rPr>
              <a:t> Pray for India's attitudes and practices to change to reflect God's care for women &amp; children.</a:t>
            </a:r>
            <a:endParaRPr lang="en-US" sz="2800" u="none" strike="noStrike" cap="none" spc="0" dirty="0">
              <a:solidFill>
                <a:srgbClr val="000000">
                  <a:alpha val="100000"/>
                </a:srgbClr>
              </a:solidFill>
              <a:latin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Indian Church is highly diverse, with a long legacy. Much of Indian Christianity results from people movements of the last 300 years, often started by local revivals. Some Christian groups today have remarkable growth, while other groups decline in numbers. Persecution of Christians has been steadily intensifying in recent years, and shows no signs of abating. Pray for our brothers and sisters in India to endure in the midst of this increasing pressure.
</a:t>
            </a:r>
          </a:p>
        </p:txBody>
      </p:sp>
      <p:sp>
        <p:nvSpPr>
          <p:cNvPr id="4" name="TextBox 3">
            <a:extLst>
              <a:ext uri="{FF2B5EF4-FFF2-40B4-BE49-F238E27FC236}">
                <a16:creationId xmlns:a16="http://schemas.microsoft.com/office/drawing/2014/main" id="{9CB5B617-AD4D-2FA8-F43F-A3B190891277}"/>
              </a:ext>
            </a:extLst>
          </p:cNvPr>
          <p:cNvSpPr txBox="1"/>
          <p:nvPr/>
        </p:nvSpPr>
        <p:spPr>
          <a:xfrm>
            <a:off x="772388" y="6295323"/>
            <a:ext cx="8841754"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a:solidFill>
                  <a:srgbClr val="000000">
                    <a:alpha val="100000"/>
                  </a:srgbClr>
                </a:solidFill>
                <a:latin typeface="Trebuchet MS"/>
              </a:rPr>
              <a:t>Want to know more? Go to </a:t>
            </a:r>
            <a:r>
              <a:rPr lang="en-GB" sz="2000" i="1">
                <a:solidFill>
                  <a:srgbClr val="0C5373"/>
                </a:solidFill>
                <a:latin typeface="Trebuchet MS"/>
              </a:rPr>
              <a:t>www.operationworld.org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99164"/>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161" y="663358"/>
            <a:ext cx="10899619" cy="5974521"/>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Training for Christian workers</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Most leaders and pastors </a:t>
            </a:r>
            <a:r>
              <a:rPr lang="en-US" sz="2800" dirty="0">
                <a:solidFill>
                  <a:srgbClr val="000000">
                    <a:alpha val="100000"/>
                  </a:srgbClr>
                </a:solidFill>
                <a:latin typeface="Trebuchet MS"/>
              </a:rPr>
              <a:t>receive</a:t>
            </a:r>
            <a:r>
              <a:rPr lang="en-US" sz="2800" u="none" strike="noStrike" cap="none" spc="0" dirty="0">
                <a:solidFill>
                  <a:srgbClr val="000000">
                    <a:alpha val="100000"/>
                  </a:srgbClr>
                </a:solidFill>
                <a:latin typeface="Trebuchet MS"/>
              </a:rPr>
              <a:t> little preparation. Pray for formal training institutions. India now has over 100 degree-level seminaries</a:t>
            </a:r>
            <a:r>
              <a:rPr lang="en-US" sz="2800" dirty="0">
                <a:solidFill>
                  <a:srgbClr val="000000">
                    <a:alpha val="100000"/>
                  </a:srgbClr>
                </a:solidFill>
                <a:latin typeface="Trebuchet MS"/>
              </a:rPr>
              <a:t> and 1,000 Bible</a:t>
            </a:r>
            <a:r>
              <a:rPr lang="en-US" sz="2800" u="none" strike="noStrike" cap="none" spc="0" dirty="0">
                <a:solidFill>
                  <a:srgbClr val="000000">
                    <a:alpha val="100000"/>
                  </a:srgbClr>
                </a:solidFill>
                <a:latin typeface="Trebuchet MS"/>
              </a:rPr>
              <a:t> schools. Training </a:t>
            </a:r>
            <a:r>
              <a:rPr lang="en-US" sz="2800" u="none" strike="noStrike" cap="none" spc="0" dirty="0" err="1">
                <a:solidFill>
                  <a:srgbClr val="000000">
                    <a:alpha val="100000"/>
                  </a:srgbClr>
                </a:solidFill>
                <a:latin typeface="Trebuchet MS"/>
              </a:rPr>
              <a:t>centres</a:t>
            </a:r>
            <a:r>
              <a:rPr lang="en-US" sz="2800" u="none" strike="noStrike" cap="none" spc="0" dirty="0">
                <a:solidFill>
                  <a:srgbClr val="000000">
                    <a:alpha val="100000"/>
                  </a:srgbClr>
                </a:solidFill>
                <a:latin typeface="Trebuchet MS"/>
              </a:rPr>
              <a:t> for </a:t>
            </a:r>
            <a:r>
              <a:rPr lang="en-US" sz="2800" dirty="0">
                <a:solidFill>
                  <a:srgbClr val="000000">
                    <a:alpha val="100000"/>
                  </a:srgbClr>
                </a:solidFill>
                <a:latin typeface="Trebuchet MS"/>
              </a:rPr>
              <a:t>indigenous church planters </a:t>
            </a:r>
            <a:r>
              <a:rPr lang="en-US" sz="2800" u="none" strike="noStrike" cap="none" spc="0" dirty="0">
                <a:solidFill>
                  <a:srgbClr val="000000">
                    <a:alpha val="100000"/>
                  </a:srgbClr>
                </a:solidFill>
                <a:latin typeface="Trebuchet MS"/>
              </a:rPr>
              <a:t>also play a significant role</a:t>
            </a:r>
            <a:r>
              <a:rPr lang="en-US" sz="2800" dirty="0">
                <a:solidFill>
                  <a:srgbClr val="000000">
                    <a:alpha val="100000"/>
                  </a:srgbClr>
                </a:solidFill>
                <a:latin typeface="Trebuchet MS"/>
              </a:rPr>
              <a:t>, but</a:t>
            </a:r>
            <a:r>
              <a:rPr lang="en-US" sz="2800" u="none" strike="noStrike" cap="none" spc="0" dirty="0">
                <a:solidFill>
                  <a:srgbClr val="000000">
                    <a:alpha val="100000"/>
                  </a:srgbClr>
                </a:solidFill>
                <a:latin typeface="Trebuchet MS"/>
              </a:rPr>
              <a:t> much more is needed. Pray for creative, effective models </a:t>
            </a:r>
            <a:r>
              <a:rPr lang="en-US" sz="2800" dirty="0">
                <a:solidFill>
                  <a:srgbClr val="000000">
                    <a:alpha val="100000"/>
                  </a:srgbClr>
                </a:solidFill>
                <a:latin typeface="Trebuchet MS"/>
              </a:rPr>
              <a:t>of leadership development</a:t>
            </a:r>
            <a:r>
              <a:rPr lang="en-US" sz="2800" u="none" strike="noStrike" cap="none" spc="0" dirty="0">
                <a:solidFill>
                  <a:srgbClr val="000000">
                    <a:alpha val="100000"/>
                  </a:srgbClr>
                </a:solidFill>
                <a:latin typeface="Trebuchet MS"/>
              </a:rPr>
              <a:t>. The Indian Church must learn to have greater impact in the workplace and in national life. Currently most Indians associate Christianity with the</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lower classes of society (80% of Indian Christians come from Dalit or tribal communities). The gospel has not yet made a significant impact on business, politics, arts, or culture.</a:t>
            </a:r>
            <a:endParaRPr lang="en-US">
              <a:ea typeface="Calibri"/>
              <a:cs typeface="Calibri"/>
            </a:endParaRPr>
          </a:p>
        </p:txBody>
      </p:sp>
    </p:spTree>
  </p:cSld>
  <p:clrMapOvr>
    <a:masterClrMapping/>
  </p:clrMapOvr>
</p:sld>
</file>

<file path=ppt/theme/theme1.xml><?xml version="1.0" encoding="utf-8"?>
<a:theme xmlns:a="http://schemas.openxmlformats.org/drawingml/2006/main" name="Theme93">
  <a:themeElements>
    <a:clrScheme name="Theme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78A034-499B-4E7F-B119-2DBC43883F66}">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2C5C1FB0-1792-458B-92EB-28A7CBEDDD05}">
  <ds:schemaRefs>
    <ds:schemaRef ds:uri="http://schemas.microsoft.com/sharepoint/v3/contenttype/forms"/>
  </ds:schemaRefs>
</ds:datastoreItem>
</file>

<file path=customXml/itemProps3.xml><?xml version="1.0" encoding="utf-8"?>
<ds:datastoreItem xmlns:ds="http://schemas.openxmlformats.org/officeDocument/2006/customXml" ds:itemID="{F2258707-3A8E-4B4D-9D9D-7515FD75A4A4}"/>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Theme93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179</cp:revision>
  <dcterms:created xsi:type="dcterms:W3CDTF">2024-12-17T23:28:53Z</dcterms:created>
  <dcterms:modified xsi:type="dcterms:W3CDTF">2025-02-19T22:17:18Z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