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E8456-6B76-B345-6B29-4F6CB4204D96}" v="16" dt="2025-02-17T22:42:52.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AD5EE359-CB63-22EE-9153-7DF6B13A2AA0}"/>
    <pc:docChg chg="modSld">
      <pc:chgData name="Cathy Friesen" userId="S::cathy.friesen@operationworld.org::4b911d97-c06d-45ce-a5f8-d43e0fc64acb" providerId="AD" clId="Web-{AD5EE359-CB63-22EE-9153-7DF6B13A2AA0}" dt="2025-01-05T01:29:51.775" v="1" actId="20577"/>
      <pc:docMkLst>
        <pc:docMk/>
      </pc:docMkLst>
      <pc:sldChg chg="modSp">
        <pc:chgData name="Cathy Friesen" userId="S::cathy.friesen@operationworld.org::4b911d97-c06d-45ce-a5f8-d43e0fc64acb" providerId="AD" clId="Web-{AD5EE359-CB63-22EE-9153-7DF6B13A2AA0}" dt="2025-01-05T01:29:51.775" v="1" actId="20577"/>
        <pc:sldMkLst>
          <pc:docMk/>
          <pc:sldMk cId="0" sldId="257"/>
        </pc:sldMkLst>
        <pc:spChg chg="mod">
          <ac:chgData name="Cathy Friesen" userId="S::cathy.friesen@operationworld.org::4b911d97-c06d-45ce-a5f8-d43e0fc64acb" providerId="AD" clId="Web-{AD5EE359-CB63-22EE-9153-7DF6B13A2AA0}" dt="2025-01-05T01:29:51.775"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CD2E8456-6B76-B345-6B29-4F6CB4204D96}"/>
    <pc:docChg chg="modSld">
      <pc:chgData name="John Friesen" userId="S::john.friesen@operationworld.org::9d3a757e-09a8-42a2-b315-fa47145d8ae5" providerId="AD" clId="Web-{CD2E8456-6B76-B345-6B29-4F6CB4204D96}" dt="2025-02-17T22:42:44.954" v="13"/>
      <pc:docMkLst>
        <pc:docMk/>
      </pc:docMkLst>
      <pc:sldChg chg="modSp">
        <pc:chgData name="John Friesen" userId="S::john.friesen@operationworld.org::9d3a757e-09a8-42a2-b315-fa47145d8ae5" providerId="AD" clId="Web-{CD2E8456-6B76-B345-6B29-4F6CB4204D96}" dt="2025-02-17T22:42:06.157" v="2" actId="1076"/>
        <pc:sldMkLst>
          <pc:docMk/>
          <pc:sldMk cId="0" sldId="257"/>
        </pc:sldMkLst>
        <pc:spChg chg="mod">
          <ac:chgData name="John Friesen" userId="S::john.friesen@operationworld.org::9d3a757e-09a8-42a2-b315-fa47145d8ae5" providerId="AD" clId="Web-{CD2E8456-6B76-B345-6B29-4F6CB4204D96}" dt="2025-02-17T22:42:00.798" v="0" actId="14100"/>
          <ac:spMkLst>
            <pc:docMk/>
            <pc:sldMk cId="0" sldId="257"/>
            <ac:spMk id="5" creationId="{00000000-0000-0000-0000-000000000000}"/>
          </ac:spMkLst>
        </pc:spChg>
        <pc:grpChg chg="mod">
          <ac:chgData name="John Friesen" userId="S::john.friesen@operationworld.org::9d3a757e-09a8-42a2-b315-fa47145d8ae5" providerId="AD" clId="Web-{CD2E8456-6B76-B345-6B29-4F6CB4204D96}" dt="2025-02-17T22:42:06.157" v="2" actId="1076"/>
          <ac:grpSpMkLst>
            <pc:docMk/>
            <pc:sldMk cId="0" sldId="257"/>
            <ac:grpSpMk id="4" creationId="{00000000-0000-0000-0000-000000000000}"/>
          </ac:grpSpMkLst>
        </pc:grpChg>
        <pc:picChg chg="mod">
          <ac:chgData name="John Friesen" userId="S::john.friesen@operationworld.org::9d3a757e-09a8-42a2-b315-fa47145d8ae5" providerId="AD" clId="Web-{CD2E8456-6B76-B345-6B29-4F6CB4204D96}" dt="2025-02-17T22:42:06.141" v="1" actId="1076"/>
          <ac:picMkLst>
            <pc:docMk/>
            <pc:sldMk cId="0" sldId="257"/>
            <ac:picMk id="2" creationId="{00000000-0000-0000-0000-000000000000}"/>
          </ac:picMkLst>
        </pc:picChg>
      </pc:sldChg>
      <pc:sldChg chg="modSp">
        <pc:chgData name="John Friesen" userId="S::john.friesen@operationworld.org::9d3a757e-09a8-42a2-b315-fa47145d8ae5" providerId="AD" clId="Web-{CD2E8456-6B76-B345-6B29-4F6CB4204D96}" dt="2025-02-17T22:42:44.954" v="13"/>
        <pc:sldMkLst>
          <pc:docMk/>
          <pc:sldMk cId="0" sldId="258"/>
        </pc:sldMkLst>
        <pc:graphicFrameChg chg="mod modGraphic">
          <ac:chgData name="John Friesen" userId="S::john.friesen@operationworld.org::9d3a757e-09a8-42a2-b315-fa47145d8ae5" providerId="AD" clId="Web-{CD2E8456-6B76-B345-6B29-4F6CB4204D96}" dt="2025-02-17T22:42:44.954" v="1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B1C5B81C-EE68-B7D8-2C94-1D50A42E1CB1}"/>
    <pc:docChg chg="modSld">
      <pc:chgData name="John Friesen" userId="S::john.friesen@operationworld.org::9d3a757e-09a8-42a2-b315-fa47145d8ae5" providerId="AD" clId="Web-{B1C5B81C-EE68-B7D8-2C94-1D50A42E1CB1}" dt="2025-02-06T01:06:47.213" v="5" actId="1076"/>
      <pc:docMkLst>
        <pc:docMk/>
      </pc:docMkLst>
      <pc:sldChg chg="modSp">
        <pc:chgData name="John Friesen" userId="S::john.friesen@operationworld.org::9d3a757e-09a8-42a2-b315-fa47145d8ae5" providerId="AD" clId="Web-{B1C5B81C-EE68-B7D8-2C94-1D50A42E1CB1}" dt="2025-02-06T01:06:33.072" v="3"/>
        <pc:sldMkLst>
          <pc:docMk/>
          <pc:sldMk cId="0" sldId="258"/>
        </pc:sldMkLst>
        <pc:graphicFrameChg chg="modGraphic">
          <ac:chgData name="John Friesen" userId="S::john.friesen@operationworld.org::9d3a757e-09a8-42a2-b315-fa47145d8ae5" providerId="AD" clId="Web-{B1C5B81C-EE68-B7D8-2C94-1D50A42E1CB1}" dt="2025-02-06T01:06:33.072" v="3"/>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B1C5B81C-EE68-B7D8-2C94-1D50A42E1CB1}" dt="2025-02-06T01:06:47.213" v="5" actId="1076"/>
        <pc:sldMkLst>
          <pc:docMk/>
          <pc:sldMk cId="0" sldId="259"/>
        </pc:sldMkLst>
        <pc:spChg chg="add mod">
          <ac:chgData name="John Friesen" userId="S::john.friesen@operationworld.org::9d3a757e-09a8-42a2-b315-fa47145d8ae5" providerId="AD" clId="Web-{B1C5B81C-EE68-B7D8-2C94-1D50A42E1CB1}" dt="2025-02-06T01:06:47.213" v="5"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486400"/>
          <a:chOff x="285750" y="285750"/>
          <a:chExt cx="6191250" cy="5486400"/>
        </a:xfrm>
      </p:grpSpPr>
      <p:pic>
        <p:nvPicPr>
          <p:cNvPr id="2" name="Country Flag" descr="The country flag"/>
          <p:cNvPicPr>
            <a:picLocks noChangeAspect="1"/>
          </p:cNvPicPr>
          <p:nvPr/>
        </p:nvPicPr>
        <p:blipFill>
          <a:blip r:embed="rId3"/>
          <a:stretch>
            <a:fillRect/>
          </a:stretch>
        </p:blipFill>
        <p:spPr>
          <a:xfrm>
            <a:off x="1785588" y="1297631"/>
            <a:ext cx="5715000" cy="4114800"/>
          </a:xfrm>
          <a:prstGeom prst="rect">
            <a:avLst/>
          </a:prstGeom>
          <a:noFill/>
        </p:spPr>
      </p:pic>
      <p:grpSp>
        <p:nvGrpSpPr>
          <p:cNvPr id="4" name="Group 3"/>
          <p:cNvGrpSpPr/>
          <p:nvPr/>
        </p:nvGrpSpPr>
        <p:grpSpPr>
          <a:xfrm>
            <a:off x="7691088" y="2631756"/>
            <a:ext cx="3222312" cy="1446550"/>
            <a:chOff x="6191250" y="2705725"/>
            <a:chExt cx="3222312" cy="1446550"/>
          </a:xfrm>
        </p:grpSpPr>
        <p:sp>
          <p:nvSpPr>
            <p:cNvPr id="5" name="TextBox 4"/>
            <p:cNvSpPr txBox="1"/>
            <p:nvPr/>
          </p:nvSpPr>
          <p:spPr>
            <a:xfrm>
              <a:off x="6191250" y="2705725"/>
              <a:ext cx="3222312"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9519D"/>
                  </a:solidFill>
                  <a:latin typeface="Trebuchet MS"/>
                </a:rPr>
                <a:t>PRAYING FOR
</a:t>
              </a:r>
              <a:r>
                <a:rPr lang="en-US" sz="6000" u="none" strike="noStrike" cap="none" spc="0" dirty="0">
                  <a:solidFill>
                    <a:srgbClr val="29519D"/>
                  </a:solidFill>
                  <a:latin typeface="Trebuchet MS"/>
                </a:rPr>
                <a:t>ICELAND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096012303"/>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Reykjavik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a:solidFill>
                              <a:srgbClr val="FFFFFF"/>
                            </a:solidFill>
                            <a:latin typeface="Verdana"/>
                          </a:rPr>
                          <a:t>398,266</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Icelandic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82.7 yrs (16th/236)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90.6 %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Despite Iceland's growing reputation as a paradise of rugged natural beauty and socioeconomic stability, challenges threaten to change traditional Icelandic life. Divisions come over land, where some want to conserve the environment and others want to make money from its resources. Immigration brings other faiths and cultures into a traditionally guarded society. Pray for wisdom for leaders who deal with these new challenges.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3">
  <a:themeElements>
    <a:clrScheme name="Theme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9D4ACFD2-F300-428A-A3E3-531CF2E5D8AD}">
  <ds:schemaRefs>
    <ds:schemaRef ds:uri="http://schemas.microsoft.com/sharepoint/v3/contenttype/forms"/>
  </ds:schemaRefs>
</ds:datastoreItem>
</file>

<file path=customXml/itemProps2.xml><?xml version="1.0" encoding="utf-8"?>
<ds:datastoreItem xmlns:ds="http://schemas.openxmlformats.org/officeDocument/2006/customXml" ds:itemID="{05A436DA-0D23-41A8-98D2-39687FCF557F}"/>
</file>

<file path=customXml/itemProps3.xml><?xml version="1.0" encoding="utf-8"?>
<ds:datastoreItem xmlns:ds="http://schemas.openxmlformats.org/officeDocument/2006/customXml" ds:itemID="{5AC820BB-1F25-4663-8CDD-F58F90CCE180}">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13</cp:revision>
  <dcterms:created xsi:type="dcterms:W3CDTF">2024-12-17T23:28:53Z</dcterms:created>
  <dcterms:modified xsi:type="dcterms:W3CDTF">2025-02-17T22:42:56Z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