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20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E81EDC-1181-9714-0B8C-A7C9E470ADCC}" v="18" dt="2025-02-19T20:17:21.331"/>
    <p1510:client id="{D71764BD-809A-96DC-86F1-22F9B032728E}" v="13" dt="2025-02-19T19:46:07.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6CE81EDC-1181-9714-0B8C-A7C9E470ADCC}"/>
    <pc:docChg chg="modSld">
      <pc:chgData name="John Friesen" userId="S::john.friesen@operationworld.org::9d3a757e-09a8-42a2-b315-fa47145d8ae5" providerId="AD" clId="Web-{6CE81EDC-1181-9714-0B8C-A7C9E470ADCC}" dt="2025-02-19T20:17:07.064" v="15"/>
      <pc:docMkLst>
        <pc:docMk/>
      </pc:docMkLst>
      <pc:sldChg chg="modSp">
        <pc:chgData name="John Friesen" userId="S::john.friesen@operationworld.org::9d3a757e-09a8-42a2-b315-fa47145d8ae5" providerId="AD" clId="Web-{6CE81EDC-1181-9714-0B8C-A7C9E470ADCC}" dt="2025-02-19T20:16:30.515" v="2" actId="1076"/>
        <pc:sldMkLst>
          <pc:docMk/>
          <pc:sldMk cId="0" sldId="257"/>
        </pc:sldMkLst>
        <pc:spChg chg="mod">
          <ac:chgData name="John Friesen" userId="S::john.friesen@operationworld.org::9d3a757e-09a8-42a2-b315-fa47145d8ae5" providerId="AD" clId="Web-{6CE81EDC-1181-9714-0B8C-A7C9E470ADCC}" dt="2025-02-19T20:16:16.170" v="0" actId="14100"/>
          <ac:spMkLst>
            <pc:docMk/>
            <pc:sldMk cId="0" sldId="257"/>
            <ac:spMk id="5" creationId="{00000000-0000-0000-0000-000000000000}"/>
          </ac:spMkLst>
        </pc:spChg>
        <pc:grpChg chg="mod">
          <ac:chgData name="John Friesen" userId="S::john.friesen@operationworld.org::9d3a757e-09a8-42a2-b315-fa47145d8ae5" providerId="AD" clId="Web-{6CE81EDC-1181-9714-0B8C-A7C9E470ADCC}" dt="2025-02-19T20:16:30.515" v="2" actId="1076"/>
          <ac:grpSpMkLst>
            <pc:docMk/>
            <pc:sldMk cId="0" sldId="257"/>
            <ac:grpSpMk id="4" creationId="{00000000-0000-0000-0000-000000000000}"/>
          </ac:grpSpMkLst>
        </pc:grpChg>
        <pc:picChg chg="mod">
          <ac:chgData name="John Friesen" userId="S::john.friesen@operationworld.org::9d3a757e-09a8-42a2-b315-fa47145d8ae5" providerId="AD" clId="Web-{6CE81EDC-1181-9714-0B8C-A7C9E470ADCC}" dt="2025-02-19T20:16:30.499" v="1" actId="1076"/>
          <ac:picMkLst>
            <pc:docMk/>
            <pc:sldMk cId="0" sldId="257"/>
            <ac:picMk id="2" creationId="{00000000-0000-0000-0000-000000000000}"/>
          </ac:picMkLst>
        </pc:picChg>
      </pc:sldChg>
      <pc:sldChg chg="modSp">
        <pc:chgData name="John Friesen" userId="S::john.friesen@operationworld.org::9d3a757e-09a8-42a2-b315-fa47145d8ae5" providerId="AD" clId="Web-{6CE81EDC-1181-9714-0B8C-A7C9E470ADCC}" dt="2025-02-19T20:17:07.064" v="15"/>
        <pc:sldMkLst>
          <pc:docMk/>
          <pc:sldMk cId="0" sldId="258"/>
        </pc:sldMkLst>
        <pc:graphicFrameChg chg="mod modGraphic">
          <ac:chgData name="John Friesen" userId="S::john.friesen@operationworld.org::9d3a757e-09a8-42a2-b315-fa47145d8ae5" providerId="AD" clId="Web-{6CE81EDC-1181-9714-0B8C-A7C9E470ADCC}" dt="2025-02-19T20:17:07.064" v="15"/>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2FDB1295-FD78-1075-95A7-F412C3F952D5}"/>
    <pc:docChg chg="modSld">
      <pc:chgData name="Cathy Friesen" userId="S::cathy.friesen@operationworld.org::4b911d97-c06d-45ce-a5f8-d43e0fc64acb" providerId="AD" clId="Web-{2FDB1295-FD78-1075-95A7-F412C3F952D5}" dt="2025-01-05T01:29:20.398" v="1" actId="20577"/>
      <pc:docMkLst>
        <pc:docMk/>
      </pc:docMkLst>
      <pc:sldChg chg="modSp">
        <pc:chgData name="Cathy Friesen" userId="S::cathy.friesen@operationworld.org::4b911d97-c06d-45ce-a5f8-d43e0fc64acb" providerId="AD" clId="Web-{2FDB1295-FD78-1075-95A7-F412C3F952D5}" dt="2025-01-05T01:29:20.398" v="1" actId="20577"/>
        <pc:sldMkLst>
          <pc:docMk/>
          <pc:sldMk cId="0" sldId="257"/>
        </pc:sldMkLst>
        <pc:spChg chg="mod">
          <ac:chgData name="Cathy Friesen" userId="S::cathy.friesen@operationworld.org::4b911d97-c06d-45ce-a5f8-d43e0fc64acb" providerId="AD" clId="Web-{2FDB1295-FD78-1075-95A7-F412C3F952D5}" dt="2025-01-05T01:29:20.398"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D475DF94-88A6-66F3-5141-FE381F23AC36}"/>
    <pc:docChg chg="modSld">
      <pc:chgData name="John Friesen" userId="S::john.friesen@operationworld.org::9d3a757e-09a8-42a2-b315-fa47145d8ae5" providerId="AD" clId="Web-{D475DF94-88A6-66F3-5141-FE381F23AC36}" dt="2025-02-05T23:55:07.948" v="4"/>
      <pc:docMkLst>
        <pc:docMk/>
      </pc:docMkLst>
      <pc:sldChg chg="modSp">
        <pc:chgData name="John Friesen" userId="S::john.friesen@operationworld.org::9d3a757e-09a8-42a2-b315-fa47145d8ae5" providerId="AD" clId="Web-{D475DF94-88A6-66F3-5141-FE381F23AC36}" dt="2025-02-05T23:55:07.948" v="4"/>
        <pc:sldMkLst>
          <pc:docMk/>
          <pc:sldMk cId="0" sldId="258"/>
        </pc:sldMkLst>
        <pc:graphicFrameChg chg="modGraphic">
          <ac:chgData name="John Friesen" userId="S::john.friesen@operationworld.org::9d3a757e-09a8-42a2-b315-fa47145d8ae5" providerId="AD" clId="Web-{D475DF94-88A6-66F3-5141-FE381F23AC36}" dt="2025-02-05T23:55:07.948" v="4"/>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D71764BD-809A-96DC-86F1-22F9B032728E}"/>
    <pc:docChg chg="modSld">
      <pc:chgData name="Kyle Eipperle" userId="S::kyle.eipperle@operationworld.org::68089f80-fb19-4956-8e3e-044c3583140d" providerId="AD" clId="Web-{D71764BD-809A-96DC-86F1-22F9B032728E}" dt="2025-02-19T19:46:07.114" v="10" actId="1076"/>
      <pc:docMkLst>
        <pc:docMk/>
      </pc:docMkLst>
      <pc:sldChg chg="modSp">
        <pc:chgData name="Kyle Eipperle" userId="S::kyle.eipperle@operationworld.org::68089f80-fb19-4956-8e3e-044c3583140d" providerId="AD" clId="Web-{D71764BD-809A-96DC-86F1-22F9B032728E}" dt="2025-02-19T19:42:56.327" v="2" actId="14100"/>
        <pc:sldMkLst>
          <pc:docMk/>
          <pc:sldMk cId="0" sldId="257"/>
        </pc:sldMkLst>
        <pc:grpChg chg="mod">
          <ac:chgData name="Kyle Eipperle" userId="S::kyle.eipperle@operationworld.org::68089f80-fb19-4956-8e3e-044c3583140d" providerId="AD" clId="Web-{D71764BD-809A-96DC-86F1-22F9B032728E}" dt="2025-02-19T19:42:56.327" v="2" actId="14100"/>
          <ac:grpSpMkLst>
            <pc:docMk/>
            <pc:sldMk cId="0" sldId="257"/>
            <ac:grpSpMk id="4" creationId="{00000000-0000-0000-0000-000000000000}"/>
          </ac:grpSpMkLst>
        </pc:grpChg>
        <pc:picChg chg="mod">
          <ac:chgData name="Kyle Eipperle" userId="S::kyle.eipperle@operationworld.org::68089f80-fb19-4956-8e3e-044c3583140d" providerId="AD" clId="Web-{D71764BD-809A-96DC-86F1-22F9B032728E}" dt="2025-02-19T19:42:50.233" v="0" actId="1076"/>
          <ac:picMkLst>
            <pc:docMk/>
            <pc:sldMk cId="0" sldId="257"/>
            <ac:picMk id="2" creationId="{00000000-0000-0000-0000-000000000000}"/>
          </ac:picMkLst>
        </pc:picChg>
      </pc:sldChg>
      <pc:sldChg chg="addSp modSp">
        <pc:chgData name="Kyle Eipperle" userId="S::kyle.eipperle@operationworld.org::68089f80-fb19-4956-8e3e-044c3583140d" providerId="AD" clId="Web-{D71764BD-809A-96DC-86F1-22F9B032728E}" dt="2025-02-19T19:46:07.114" v="10" actId="1076"/>
        <pc:sldMkLst>
          <pc:docMk/>
          <pc:sldMk cId="0" sldId="259"/>
        </pc:sldMkLst>
        <pc:spChg chg="mod">
          <ac:chgData name="Kyle Eipperle" userId="S::kyle.eipperle@operationworld.org::68089f80-fb19-4956-8e3e-044c3583140d" providerId="AD" clId="Web-{D71764BD-809A-96DC-86F1-22F9B032728E}" dt="2025-02-19T19:45:53.536" v="8" actId="20577"/>
          <ac:spMkLst>
            <pc:docMk/>
            <pc:sldMk cId="0" sldId="259"/>
            <ac:spMk id="3" creationId="{00000000-0000-0000-0000-000000000000}"/>
          </ac:spMkLst>
        </pc:spChg>
        <pc:spChg chg="add mod">
          <ac:chgData name="Kyle Eipperle" userId="S::kyle.eipperle@operationworld.org::68089f80-fb19-4956-8e3e-044c3583140d" providerId="AD" clId="Web-{D71764BD-809A-96DC-86F1-22F9B032728E}" dt="2025-02-19T19:46:07.114" v="10" actId="1076"/>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499507" y="1968549"/>
            <a:ext cx="5715000" cy="2857500"/>
          </a:xfrm>
          <a:prstGeom prst="rect">
            <a:avLst/>
          </a:prstGeom>
          <a:noFill/>
        </p:spPr>
      </p:pic>
      <p:grpSp>
        <p:nvGrpSpPr>
          <p:cNvPr id="4" name="Group 3"/>
          <p:cNvGrpSpPr/>
          <p:nvPr/>
        </p:nvGrpSpPr>
        <p:grpSpPr>
          <a:xfrm>
            <a:off x="7405007" y="2674024"/>
            <a:ext cx="3532852" cy="1446550"/>
            <a:chOff x="6191250" y="2705725"/>
            <a:chExt cx="3995052" cy="1446550"/>
          </a:xfrm>
        </p:grpSpPr>
        <p:sp>
          <p:nvSpPr>
            <p:cNvPr id="5" name="TextBox 4"/>
            <p:cNvSpPr txBox="1"/>
            <p:nvPr/>
          </p:nvSpPr>
          <p:spPr>
            <a:xfrm>
              <a:off x="6191250" y="2705725"/>
              <a:ext cx="3995052"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C02039"/>
                  </a:solidFill>
                  <a:latin typeface="Trebuchet MS"/>
                </a:rPr>
                <a:t>PRAYING FOR
</a:t>
              </a:r>
              <a:r>
                <a:rPr lang="en-US" sz="6000" u="none" strike="noStrike" cap="none" spc="0" dirty="0">
                  <a:solidFill>
                    <a:srgbClr val="C02039"/>
                  </a:solidFill>
                  <a:latin typeface="Trebuchet MS"/>
                </a:rPr>
                <a:t>HUNGARY</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649941912"/>
                </p:ext>
              </p:extLst>
            </p:nvPr>
          </p:nvGraphicFramePr>
          <p:xfrm>
            <a:off x="381000" y="857250"/>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Budapest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9,632,287</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Hungarian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46/193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4887620"/>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In 2000, Hungary celebrated 1,000 years since its conversion to Christianity. However, Hungarian people have now mostly lost contact with the gospel.</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Occult activity and Eastern mysticism, pagan witchcraft, ancient Magyar shamanism, Tibetan Buddhism, or a mix of these various spiritual ideas all increased in recent years. But mostly, people tend toward a non-religious approach that seeks material gain and personal pleasure. Ask God to expose all false teaching and empty philosophies, and to reveal Christ as the truth in this historically Christian nation.</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19518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30">
  <a:themeElements>
    <a:clrScheme name="Theme3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97D645B0-7185-4F2B-A384-AFFB42AC6252}"/>
</file>

<file path=customXml/itemProps2.xml><?xml version="1.0" encoding="utf-8"?>
<ds:datastoreItem xmlns:ds="http://schemas.openxmlformats.org/officeDocument/2006/customXml" ds:itemID="{7AFA2D61-5333-43B2-A5B5-39C6B76C67B9}">
  <ds:schemaRefs>
    <ds:schemaRef ds:uri="http://schemas.microsoft.com/sharepoint/v3/contenttype/forms"/>
  </ds:schemaRefs>
</ds:datastoreItem>
</file>

<file path=customXml/itemProps3.xml><?xml version="1.0" encoding="utf-8"?>
<ds:datastoreItem xmlns:ds="http://schemas.openxmlformats.org/officeDocument/2006/customXml" ds:itemID="{4472049E-CAD0-4EAD-8222-721C8724CB35}">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Theme30</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23</cp:revision>
  <dcterms:created xsi:type="dcterms:W3CDTF">2024-12-17T23:28:53Z</dcterms:created>
  <dcterms:modified xsi:type="dcterms:W3CDTF">2025-02-19T20:17:23Z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