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B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81814-AEEE-54FF-9C10-B48C47B8C434}" v="15" dt="2025-02-19T20:15:58.458"/>
    <p1510:client id="{997679DB-C9F3-4E38-05DC-3661AB58247C}" v="19" dt="2025-02-19T19:41:45.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44681814-AEEE-54FF-9C10-B48C47B8C434}"/>
    <pc:docChg chg="modSld">
      <pc:chgData name="John Friesen" userId="S::john.friesen@operationworld.org::9d3a757e-09a8-42a2-b315-fa47145d8ae5" providerId="AD" clId="Web-{44681814-AEEE-54FF-9C10-B48C47B8C434}" dt="2025-02-19T20:15:41.942" v="12"/>
      <pc:docMkLst>
        <pc:docMk/>
      </pc:docMkLst>
      <pc:sldChg chg="modSp">
        <pc:chgData name="John Friesen" userId="S::john.friesen@operationworld.org::9d3a757e-09a8-42a2-b315-fa47145d8ae5" providerId="AD" clId="Web-{44681814-AEEE-54FF-9C10-B48C47B8C434}" dt="2025-02-19T20:14:56.097" v="0" actId="14100"/>
        <pc:sldMkLst>
          <pc:docMk/>
          <pc:sldMk cId="0" sldId="257"/>
        </pc:sldMkLst>
        <pc:spChg chg="mod">
          <ac:chgData name="John Friesen" userId="S::john.friesen@operationworld.org::9d3a757e-09a8-42a2-b315-fa47145d8ae5" providerId="AD" clId="Web-{44681814-AEEE-54FF-9C10-B48C47B8C434}" dt="2025-02-19T20:14:56.097" v="0" actId="14100"/>
          <ac:spMkLst>
            <pc:docMk/>
            <pc:sldMk cId="0" sldId="257"/>
            <ac:spMk id="5" creationId="{00000000-0000-0000-0000-000000000000}"/>
          </ac:spMkLst>
        </pc:spChg>
      </pc:sldChg>
      <pc:sldChg chg="modSp">
        <pc:chgData name="John Friesen" userId="S::john.friesen@operationworld.org::9d3a757e-09a8-42a2-b315-fa47145d8ae5" providerId="AD" clId="Web-{44681814-AEEE-54FF-9C10-B48C47B8C434}" dt="2025-02-19T20:15:41.942" v="12"/>
        <pc:sldMkLst>
          <pc:docMk/>
          <pc:sldMk cId="0" sldId="258"/>
        </pc:sldMkLst>
        <pc:graphicFrameChg chg="mod modGraphic">
          <ac:chgData name="John Friesen" userId="S::john.friesen@operationworld.org::9d3a757e-09a8-42a2-b315-fa47145d8ae5" providerId="AD" clId="Web-{44681814-AEEE-54FF-9C10-B48C47B8C434}" dt="2025-02-19T20:15:41.942" v="12"/>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997679DB-C9F3-4E38-05DC-3661AB58247C}"/>
    <pc:docChg chg="modSld">
      <pc:chgData name="Kyle Eipperle" userId="S::kyle.eipperle@operationworld.org::68089f80-fb19-4956-8e3e-044c3583140d" providerId="AD" clId="Web-{997679DB-C9F3-4E38-05DC-3661AB58247C}" dt="2025-02-19T19:41:45.734" v="16" actId="1076"/>
      <pc:docMkLst>
        <pc:docMk/>
      </pc:docMkLst>
      <pc:sldChg chg="modSp">
        <pc:chgData name="Kyle Eipperle" userId="S::kyle.eipperle@operationworld.org::68089f80-fb19-4956-8e3e-044c3583140d" providerId="AD" clId="Web-{997679DB-C9F3-4E38-05DC-3661AB58247C}" dt="2025-02-19T19:38:27.930" v="2" actId="14100"/>
        <pc:sldMkLst>
          <pc:docMk/>
          <pc:sldMk cId="0" sldId="257"/>
        </pc:sldMkLst>
        <pc:grpChg chg="mod">
          <ac:chgData name="Kyle Eipperle" userId="S::kyle.eipperle@operationworld.org::68089f80-fb19-4956-8e3e-044c3583140d" providerId="AD" clId="Web-{997679DB-C9F3-4E38-05DC-3661AB58247C}" dt="2025-02-19T19:38:27.930" v="2" actId="14100"/>
          <ac:grpSpMkLst>
            <pc:docMk/>
            <pc:sldMk cId="0" sldId="257"/>
            <ac:grpSpMk id="4" creationId="{00000000-0000-0000-0000-000000000000}"/>
          </ac:grpSpMkLst>
        </pc:grpChg>
        <pc:picChg chg="mod">
          <ac:chgData name="Kyle Eipperle" userId="S::kyle.eipperle@operationworld.org::68089f80-fb19-4956-8e3e-044c3583140d" providerId="AD" clId="Web-{997679DB-C9F3-4E38-05DC-3661AB58247C}" dt="2025-02-19T19:38:22.961" v="0" actId="1076"/>
          <ac:picMkLst>
            <pc:docMk/>
            <pc:sldMk cId="0" sldId="257"/>
            <ac:picMk id="2" creationId="{00000000-0000-0000-0000-000000000000}"/>
          </ac:picMkLst>
        </pc:picChg>
      </pc:sldChg>
      <pc:sldChg chg="modSp">
        <pc:chgData name="Kyle Eipperle" userId="S::kyle.eipperle@operationworld.org::68089f80-fb19-4956-8e3e-044c3583140d" providerId="AD" clId="Web-{997679DB-C9F3-4E38-05DC-3661AB58247C}" dt="2025-02-19T19:39:06.635" v="6"/>
        <pc:sldMkLst>
          <pc:docMk/>
          <pc:sldMk cId="0" sldId="258"/>
        </pc:sldMkLst>
        <pc:graphicFrameChg chg="mod modGraphic">
          <ac:chgData name="Kyle Eipperle" userId="S::kyle.eipperle@operationworld.org::68089f80-fb19-4956-8e3e-044c3583140d" providerId="AD" clId="Web-{997679DB-C9F3-4E38-05DC-3661AB58247C}" dt="2025-02-19T19:39:06.635" v="6"/>
          <ac:graphicFrameMkLst>
            <pc:docMk/>
            <pc:sldMk cId="0" sldId="258"/>
            <ac:graphicFrameMk id="5" creationId="{00000000-0000-0000-0000-000000000000}"/>
          </ac:graphicFrameMkLst>
        </pc:graphicFrameChg>
      </pc:sldChg>
      <pc:sldChg chg="addSp modSp">
        <pc:chgData name="Kyle Eipperle" userId="S::kyle.eipperle@operationworld.org::68089f80-fb19-4956-8e3e-044c3583140d" providerId="AD" clId="Web-{997679DB-C9F3-4E38-05DC-3661AB58247C}" dt="2025-02-19T19:41:45.734" v="16" actId="1076"/>
        <pc:sldMkLst>
          <pc:docMk/>
          <pc:sldMk cId="0" sldId="259"/>
        </pc:sldMkLst>
        <pc:spChg chg="mod">
          <ac:chgData name="Kyle Eipperle" userId="S::kyle.eipperle@operationworld.org::68089f80-fb19-4956-8e3e-044c3583140d" providerId="AD" clId="Web-{997679DB-C9F3-4E38-05DC-3661AB58247C}" dt="2025-02-19T19:41:45.703" v="15" actId="1076"/>
          <ac:spMkLst>
            <pc:docMk/>
            <pc:sldMk cId="0" sldId="259"/>
            <ac:spMk id="2" creationId="{00000000-0000-0000-0000-000000000000}"/>
          </ac:spMkLst>
        </pc:spChg>
        <pc:spChg chg="mod">
          <ac:chgData name="Kyle Eipperle" userId="S::kyle.eipperle@operationworld.org::68089f80-fb19-4956-8e3e-044c3583140d" providerId="AD" clId="Web-{997679DB-C9F3-4E38-05DC-3661AB58247C}" dt="2025-02-19T19:41:45.734" v="16" actId="1076"/>
          <ac:spMkLst>
            <pc:docMk/>
            <pc:sldMk cId="0" sldId="259"/>
            <ac:spMk id="3" creationId="{00000000-0000-0000-0000-000000000000}"/>
          </ac:spMkLst>
        </pc:spChg>
        <pc:spChg chg="add">
          <ac:chgData name="Kyle Eipperle" userId="S::kyle.eipperle@operationworld.org::68089f80-fb19-4956-8e3e-044c3583140d" providerId="AD" clId="Web-{997679DB-C9F3-4E38-05DC-3661AB58247C}" dt="2025-02-19T19:41:36.500" v="14"/>
          <ac:spMkLst>
            <pc:docMk/>
            <pc:sldMk cId="0" sldId="259"/>
            <ac:spMk id="4" creationId="{9CB5B617-AD4D-2FA8-F43F-A3B190891277}"/>
          </ac:spMkLst>
        </pc:spChg>
      </pc:sldChg>
    </pc:docChg>
  </pc:docChgLst>
  <pc:docChgLst>
    <pc:chgData name="Cathy Friesen" userId="S::cathy.friesen@operationworld.org::4b911d97-c06d-45ce-a5f8-d43e0fc64acb" providerId="AD" clId="Web-{2372C964-188E-0E99-F6F1-BB3FD4172105}"/>
    <pc:docChg chg="modSld">
      <pc:chgData name="Cathy Friesen" userId="S::cathy.friesen@operationworld.org::4b911d97-c06d-45ce-a5f8-d43e0fc64acb" providerId="AD" clId="Web-{2372C964-188E-0E99-F6F1-BB3FD4172105}" dt="2025-01-05T01:28:59.766" v="1" actId="20577"/>
      <pc:docMkLst>
        <pc:docMk/>
      </pc:docMkLst>
      <pc:sldChg chg="modSp">
        <pc:chgData name="Cathy Friesen" userId="S::cathy.friesen@operationworld.org::4b911d97-c06d-45ce-a5f8-d43e0fc64acb" providerId="AD" clId="Web-{2372C964-188E-0E99-F6F1-BB3FD4172105}" dt="2025-01-05T01:28:59.766" v="1" actId="20577"/>
        <pc:sldMkLst>
          <pc:docMk/>
          <pc:sldMk cId="0" sldId="257"/>
        </pc:sldMkLst>
        <pc:spChg chg="mod">
          <ac:chgData name="Cathy Friesen" userId="S::cathy.friesen@operationworld.org::4b911d97-c06d-45ce-a5f8-d43e0fc64acb" providerId="AD" clId="Web-{2372C964-188E-0E99-F6F1-BB3FD4172105}" dt="2025-01-05T01:28:59.766"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3FD3193A-9E59-F15C-1ADD-CE1214549BFF}"/>
    <pc:docChg chg="modSld">
      <pc:chgData name="John Friesen" userId="S::john.friesen@operationworld.org::9d3a757e-09a8-42a2-b315-fa47145d8ae5" providerId="AD" clId="Web-{3FD3193A-9E59-F15C-1ADD-CE1214549BFF}" dt="2025-02-05T23:53:47.859" v="3"/>
      <pc:docMkLst>
        <pc:docMk/>
      </pc:docMkLst>
      <pc:sldChg chg="modSp">
        <pc:chgData name="John Friesen" userId="S::john.friesen@operationworld.org::9d3a757e-09a8-42a2-b315-fa47145d8ae5" providerId="AD" clId="Web-{3FD3193A-9E59-F15C-1ADD-CE1214549BFF}" dt="2025-02-05T23:53:47.859" v="3"/>
        <pc:sldMkLst>
          <pc:docMk/>
          <pc:sldMk cId="0" sldId="258"/>
        </pc:sldMkLst>
        <pc:graphicFrameChg chg="modGraphic">
          <ac:chgData name="John Friesen" userId="S::john.friesen@operationworld.org::9d3a757e-09a8-42a2-b315-fa47145d8ae5" providerId="AD" clId="Web-{3FD3193A-9E59-F15C-1ADD-CE1214549BFF}" dt="2025-02-05T23:53:47.859" v="3"/>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091011" y="2000250"/>
            <a:ext cx="5715000" cy="2857500"/>
          </a:xfrm>
          <a:prstGeom prst="rect">
            <a:avLst/>
          </a:prstGeom>
          <a:noFill/>
        </p:spPr>
      </p:pic>
      <p:grpSp>
        <p:nvGrpSpPr>
          <p:cNvPr id="4" name="Group 3"/>
          <p:cNvGrpSpPr/>
          <p:nvPr/>
        </p:nvGrpSpPr>
        <p:grpSpPr>
          <a:xfrm>
            <a:off x="6996511" y="2705725"/>
            <a:ext cx="3953598" cy="1446550"/>
            <a:chOff x="6191250" y="2705725"/>
            <a:chExt cx="4548461" cy="1446550"/>
          </a:xfrm>
        </p:grpSpPr>
        <p:sp>
          <p:nvSpPr>
            <p:cNvPr id="5" name="TextBox 4"/>
            <p:cNvSpPr txBox="1"/>
            <p:nvPr/>
          </p:nvSpPr>
          <p:spPr>
            <a:xfrm>
              <a:off x="6191250" y="2705725"/>
              <a:ext cx="4548461"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51BBE5"/>
                  </a:solidFill>
                  <a:latin typeface="Trebuchet MS"/>
                </a:rPr>
                <a:t>PRAYING FOR
</a:t>
              </a:r>
              <a:r>
                <a:rPr lang="en-US" sz="6000" u="none" strike="noStrike" cap="none" spc="0" dirty="0">
                  <a:solidFill>
                    <a:srgbClr val="51BBE5"/>
                  </a:solidFill>
                  <a:latin typeface="Trebuchet MS"/>
                </a:rPr>
                <a:t>HONDURAS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709428061"/>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Tegucigalpa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11,005,850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31.2 %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Spanish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70.1 yrs (161st/236)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137/193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96.6 %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38607"/>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00043"/>
            <a:ext cx="10634576" cy="5512493"/>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most basic problem for Honduras is deep poverty. Children form more than half the population, and most live in poverty. Many try to reach the USA to find family members there but often end up suffering in prison in Mexico or Guatemala.</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Violent gangs exploit vulnerable children as members and sex workers. Honduras has 60% of Central America's AIDS cases. Organized crime and maras (gangs) link with drug cartels and hold power in society. Pray for moral courage for Hondurans to stop the spread of AIDS. Pray for righteousness, and for wise government that works equally for rich and poor.</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40">
  <a:themeElements>
    <a:clrScheme name="Theme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3F1C1BF0-EF12-4A4F-A44F-182247FB0A4F}"/>
</file>

<file path=customXml/itemProps2.xml><?xml version="1.0" encoding="utf-8"?>
<ds:datastoreItem xmlns:ds="http://schemas.openxmlformats.org/officeDocument/2006/customXml" ds:itemID="{D2C3A01F-FDA3-48B2-A41F-AC901F13C0A7}">
  <ds:schemaRefs>
    <ds:schemaRef ds:uri="http://schemas.microsoft.com/sharepoint/v3/contenttype/forms"/>
  </ds:schemaRefs>
</ds:datastoreItem>
</file>

<file path=customXml/itemProps3.xml><?xml version="1.0" encoding="utf-8"?>
<ds:datastoreItem xmlns:ds="http://schemas.openxmlformats.org/officeDocument/2006/customXml" ds:itemID="{8BDF3BDE-06FB-465E-ADF1-DC20ED992EFB}">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Theme40</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24</cp:revision>
  <dcterms:created xsi:type="dcterms:W3CDTF">2024-12-17T23:28:53Z</dcterms:created>
  <dcterms:modified xsi:type="dcterms:W3CDTF">2025-02-19T20:16:00Z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