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5B14D-A5C0-D18B-0CCD-38F71871745C}" v="9" dt="2025-02-19T18:53:55.107"/>
    <p1510:client id="{9E5B4FE0-C38A-8F5F-D98D-1FEEFEEB2B73}" v="35" dt="2025-02-19T13:47:41.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8459DAF0-DFEC-DAC4-6AA7-7506BD0ED024}"/>
    <pc:docChg chg="modSld">
      <pc:chgData name="John Friesen" userId="S::john.friesen@operationworld.org::9d3a757e-09a8-42a2-b315-fa47145d8ae5" providerId="AD" clId="Web-{8459DAF0-DFEC-DAC4-6AA7-7506BD0ED024}" dt="2025-02-05T23:52:12.158" v="1"/>
      <pc:docMkLst>
        <pc:docMk/>
      </pc:docMkLst>
      <pc:sldChg chg="modSp">
        <pc:chgData name="John Friesen" userId="S::john.friesen@operationworld.org::9d3a757e-09a8-42a2-b315-fa47145d8ae5" providerId="AD" clId="Web-{8459DAF0-DFEC-DAC4-6AA7-7506BD0ED024}" dt="2025-02-05T23:52:12.158" v="1"/>
        <pc:sldMkLst>
          <pc:docMk/>
          <pc:sldMk cId="0" sldId="258"/>
        </pc:sldMkLst>
        <pc:graphicFrameChg chg="modGraphic">
          <ac:chgData name="John Friesen" userId="S::john.friesen@operationworld.org::9d3a757e-09a8-42a2-b315-fa47145d8ae5" providerId="AD" clId="Web-{8459DAF0-DFEC-DAC4-6AA7-7506BD0ED024}" dt="2025-02-05T23:52:12.158" v="1"/>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9E5B4FE0-C38A-8F5F-D98D-1FEEFEEB2B73}"/>
    <pc:docChg chg="modSld">
      <pc:chgData name="Cathy Friesen" userId="S::cathy.friesen@operationworld.org::4b911d97-c06d-45ce-a5f8-d43e0fc64acb" providerId="AD" clId="Web-{9E5B4FE0-C38A-8F5F-D98D-1FEEFEEB2B73}" dt="2025-02-19T13:47:41.590" v="15"/>
      <pc:docMkLst>
        <pc:docMk/>
      </pc:docMkLst>
      <pc:sldChg chg="addSp modSp">
        <pc:chgData name="Cathy Friesen" userId="S::cathy.friesen@operationworld.org::4b911d97-c06d-45ce-a5f8-d43e0fc64acb" providerId="AD" clId="Web-{9E5B4FE0-C38A-8F5F-D98D-1FEEFEEB2B73}" dt="2025-02-19T13:47:41.590" v="15"/>
        <pc:sldMkLst>
          <pc:docMk/>
          <pc:sldMk cId="0" sldId="259"/>
        </pc:sldMkLst>
        <pc:spChg chg="mod">
          <ac:chgData name="Cathy Friesen" userId="S::cathy.friesen@operationworld.org::4b911d97-c06d-45ce-a5f8-d43e0fc64acb" providerId="AD" clId="Web-{9E5B4FE0-C38A-8F5F-D98D-1FEEFEEB2B73}" dt="2025-02-19T13:47:41.137" v="14" actId="20577"/>
          <ac:spMkLst>
            <pc:docMk/>
            <pc:sldMk cId="0" sldId="259"/>
            <ac:spMk id="3" creationId="{00000000-0000-0000-0000-000000000000}"/>
          </ac:spMkLst>
        </pc:spChg>
        <pc:spChg chg="add">
          <ac:chgData name="Cathy Friesen" userId="S::cathy.friesen@operationworld.org::4b911d97-c06d-45ce-a5f8-d43e0fc64acb" providerId="AD" clId="Web-{9E5B4FE0-C38A-8F5F-D98D-1FEEFEEB2B73}" dt="2025-02-19T13:47:41.590" v="15"/>
          <ac:spMkLst>
            <pc:docMk/>
            <pc:sldMk cId="0" sldId="259"/>
            <ac:spMk id="4" creationId="{9CB5B617-AD4D-2FA8-F43F-A3B190891277}"/>
          </ac:spMkLst>
        </pc:spChg>
      </pc:sldChg>
    </pc:docChg>
  </pc:docChgLst>
  <pc:docChgLst>
    <pc:chgData name="Cathy Friesen" userId="S::cathy.friesen@operationworld.org::4b911d97-c06d-45ce-a5f8-d43e0fc64acb" providerId="AD" clId="Web-{10299009-ECA7-546E-44B9-356272A47883}"/>
    <pc:docChg chg="modSld">
      <pc:chgData name="Cathy Friesen" userId="S::cathy.friesen@operationworld.org::4b911d97-c06d-45ce-a5f8-d43e0fc64acb" providerId="AD" clId="Web-{10299009-ECA7-546E-44B9-356272A47883}" dt="2025-01-05T01:28:21.161" v="1" actId="20577"/>
      <pc:docMkLst>
        <pc:docMk/>
      </pc:docMkLst>
      <pc:sldChg chg="modSp">
        <pc:chgData name="Cathy Friesen" userId="S::cathy.friesen@operationworld.org::4b911d97-c06d-45ce-a5f8-d43e0fc64acb" providerId="AD" clId="Web-{10299009-ECA7-546E-44B9-356272A47883}" dt="2025-01-05T01:28:21.161" v="1" actId="20577"/>
        <pc:sldMkLst>
          <pc:docMk/>
          <pc:sldMk cId="0" sldId="257"/>
        </pc:sldMkLst>
        <pc:spChg chg="mod">
          <ac:chgData name="Cathy Friesen" userId="S::cathy.friesen@operationworld.org::4b911d97-c06d-45ce-a5f8-d43e0fc64acb" providerId="AD" clId="Web-{10299009-ECA7-546E-44B9-356272A47883}" dt="2025-01-05T01:28:21.161"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6FF5B14D-A5C0-D18B-0CCD-38F71871745C}"/>
    <pc:docChg chg="modSld">
      <pc:chgData name="John Friesen" userId="S::john.friesen@operationworld.org::9d3a757e-09a8-42a2-b315-fa47145d8ae5" providerId="AD" clId="Web-{6FF5B14D-A5C0-D18B-0CCD-38F71871745C}" dt="2025-02-19T18:53:52.935" v="6"/>
      <pc:docMkLst>
        <pc:docMk/>
      </pc:docMkLst>
      <pc:sldChg chg="modSp">
        <pc:chgData name="John Friesen" userId="S::john.friesen@operationworld.org::9d3a757e-09a8-42a2-b315-fa47145d8ae5" providerId="AD" clId="Web-{6FF5B14D-A5C0-D18B-0CCD-38F71871745C}" dt="2025-02-19T18:53:52.935" v="6"/>
        <pc:sldMkLst>
          <pc:docMk/>
          <pc:sldMk cId="0" sldId="258"/>
        </pc:sldMkLst>
        <pc:graphicFrameChg chg="mod modGraphic">
          <ac:chgData name="John Friesen" userId="S::john.friesen@operationworld.org::9d3a757e-09a8-42a2-b315-fa47145d8ae5" providerId="AD" clId="Web-{6FF5B14D-A5C0-D18B-0CCD-38F71871745C}" dt="2025-02-19T18:53:52.935" v="6"/>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6286500"/>
          <a:chOff x="285750" y="285750"/>
          <a:chExt cx="6191250" cy="6286500"/>
        </a:xfrm>
      </p:grpSpPr>
      <p:pic>
        <p:nvPicPr>
          <p:cNvPr id="2" name="Country Flag" descr="The country flag"/>
          <p:cNvPicPr>
            <a:picLocks noChangeAspect="1"/>
          </p:cNvPicPr>
          <p:nvPr/>
        </p:nvPicPr>
        <p:blipFill>
          <a:blip r:embed="rId3"/>
          <a:stretch>
            <a:fillRect/>
          </a:stretch>
        </p:blipFill>
        <p:spPr>
          <a:xfrm>
            <a:off x="285750" y="571500"/>
            <a:ext cx="5715000" cy="5715000"/>
          </a:xfrm>
          <a:prstGeom prst="rect">
            <a:avLst/>
          </a:prstGeom>
          <a:noFill/>
        </p:spPr>
      </p:pic>
      <p:grpSp>
        <p:nvGrpSpPr>
          <p:cNvPr id="4" name="Group 3"/>
          <p:cNvGrpSpPr/>
          <p:nvPr/>
        </p:nvGrpSpPr>
        <p:grpSpPr>
          <a:xfrm>
            <a:off x="6191250" y="2244060"/>
            <a:ext cx="5715000" cy="2369880"/>
            <a:chOff x="6191250" y="2244060"/>
            <a:chExt cx="5715000" cy="2369880"/>
          </a:xfrm>
        </p:grpSpPr>
        <p:sp>
          <p:nvSpPr>
            <p:cNvPr id="5" name="TextBox 4"/>
            <p:cNvSpPr txBox="1"/>
            <p:nvPr/>
          </p:nvSpPr>
          <p:spPr>
            <a:xfrm>
              <a:off x="6191250" y="2244060"/>
              <a:ext cx="5715000" cy="2369880"/>
            </a:xfrm>
            <a:prstGeom prst="rect">
              <a:avLst/>
            </a:prstGeom>
            <a:noFill/>
          </p:spPr>
          <p:txBody>
            <a:bodyPr vert="horz"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A81221"/>
                  </a:solidFill>
                  <a:latin typeface="Trebuchet MS"/>
                </a:rPr>
                <a:t>PRAYING FOR
</a:t>
              </a:r>
              <a:r>
                <a:rPr lang="en-US" sz="6000" u="none" strike="noStrike" cap="none" spc="0" dirty="0">
                  <a:solidFill>
                    <a:srgbClr val="A81221"/>
                  </a:solidFill>
                  <a:latin typeface="Trebuchet MS"/>
                </a:rPr>
                <a:t>HOLY SEE (VATICAN CITY)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346886090"/>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502</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82.3 yrs (21st/236)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72406" y="976811"/>
            <a:ext cx="11037954"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Vatican leadership plays a large role in the faith and lives of Roman Catholics. It also influences the wider world. The Pope is one of the world's most powerful and influential people. The fresh and humble approach of Pope Francis's leadership (from 2013) has begun to change people's perception of Catholicism, and even of Christianity overall. Yet Pope Francis also faces much upheaval within Catholicism globally, especially with the persistent troubles related to historic and present abuse of children by clergy. Pray for God's grace for this man, and for the Holy Spirit to guide him into all truth.</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9">
  <a:themeElements>
    <a:clrScheme name="Theme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9151653A-F306-483D-B194-BC64250C01A5}"/>
</file>

<file path=customXml/itemProps2.xml><?xml version="1.0" encoding="utf-8"?>
<ds:datastoreItem xmlns:ds="http://schemas.openxmlformats.org/officeDocument/2006/customXml" ds:itemID="{770AE44E-517C-44DC-9A25-6DCA293F56D3}">
  <ds:schemaRefs>
    <ds:schemaRef ds:uri="http://schemas.microsoft.com/sharepoint/v3/contenttype/forms"/>
  </ds:schemaRefs>
</ds:datastoreItem>
</file>

<file path=customXml/itemProps3.xml><?xml version="1.0" encoding="utf-8"?>
<ds:datastoreItem xmlns:ds="http://schemas.openxmlformats.org/officeDocument/2006/customXml" ds:itemID="{C704576D-1A86-4087-93A8-7F4BF64A5097}">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12</cp:revision>
  <dcterms:created xsi:type="dcterms:W3CDTF">2024-12-17T23:28:52Z</dcterms:created>
  <dcterms:modified xsi:type="dcterms:W3CDTF">2025-02-19T18:53:58Z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