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FA81A-104A-FA90-7475-224CF819CFE2}" v="21" dt="2025-02-19T18:52:54.193"/>
    <p1510:client id="{09CDA1EE-3E9D-E05F-7090-F83D7DD45A19}" v="102" dt="2025-02-18T11:02:53.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2EDFEC08-BC06-D29E-8147-3DC4833E192B}"/>
    <pc:docChg chg="modSld">
      <pc:chgData name="John Friesen" userId="S::john.friesen@operationworld.org::9d3a757e-09a8-42a2-b315-fa47145d8ae5" providerId="AD" clId="Web-{2EDFEC08-BC06-D29E-8147-3DC4833E192B}" dt="2025-02-05T23:51:40.944" v="11" actId="1076"/>
      <pc:docMkLst>
        <pc:docMk/>
      </pc:docMkLst>
      <pc:sldChg chg="modSp">
        <pc:chgData name="John Friesen" userId="S::john.friesen@operationworld.org::9d3a757e-09a8-42a2-b315-fa47145d8ae5" providerId="AD" clId="Web-{2EDFEC08-BC06-D29E-8147-3DC4833E192B}" dt="2025-02-05T23:51:11.240" v="9"/>
        <pc:sldMkLst>
          <pc:docMk/>
          <pc:sldMk cId="0" sldId="258"/>
        </pc:sldMkLst>
        <pc:graphicFrameChg chg="mod modGraphic">
          <ac:chgData name="John Friesen" userId="S::john.friesen@operationworld.org::9d3a757e-09a8-42a2-b315-fa47145d8ae5" providerId="AD" clId="Web-{2EDFEC08-BC06-D29E-8147-3DC4833E192B}" dt="2025-02-05T23:51:11.240" v="9"/>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2EDFEC08-BC06-D29E-8147-3DC4833E192B}" dt="2025-02-05T23:51:40.944" v="11" actId="1076"/>
        <pc:sldMkLst>
          <pc:docMk/>
          <pc:sldMk cId="0" sldId="260"/>
        </pc:sldMkLst>
        <pc:spChg chg="add mod">
          <ac:chgData name="John Friesen" userId="S::john.friesen@operationworld.org::9d3a757e-09a8-42a2-b315-fa47145d8ae5" providerId="AD" clId="Web-{2EDFEC08-BC06-D29E-8147-3DC4833E192B}" dt="2025-02-05T23:51:40.944" v="11" actId="1076"/>
          <ac:spMkLst>
            <pc:docMk/>
            <pc:sldMk cId="0" sldId="260"/>
            <ac:spMk id="4" creationId="{9CB5B617-AD4D-2FA8-F43F-A3B190891277}"/>
          </ac:spMkLst>
        </pc:spChg>
      </pc:sldChg>
    </pc:docChg>
  </pc:docChgLst>
  <pc:docChgLst>
    <pc:chgData name="John Friesen" userId="S::john.friesen@operationworld.org::9d3a757e-09a8-42a2-b315-fa47145d8ae5" providerId="AD" clId="Web-{00AFA81A-104A-FA90-7475-224CF819CFE2}"/>
    <pc:docChg chg="modSld">
      <pc:chgData name="John Friesen" userId="S::john.friesen@operationworld.org::9d3a757e-09a8-42a2-b315-fa47145d8ae5" providerId="AD" clId="Web-{00AFA81A-104A-FA90-7475-224CF819CFE2}" dt="2025-02-19T18:52:34.364" v="18"/>
      <pc:docMkLst>
        <pc:docMk/>
      </pc:docMkLst>
      <pc:sldChg chg="modSp">
        <pc:chgData name="John Friesen" userId="S::john.friesen@operationworld.org::9d3a757e-09a8-42a2-b315-fa47145d8ae5" providerId="AD" clId="Web-{00AFA81A-104A-FA90-7475-224CF819CFE2}" dt="2025-02-19T18:51:56.551" v="5" actId="1076"/>
        <pc:sldMkLst>
          <pc:docMk/>
          <pc:sldMk cId="0" sldId="257"/>
        </pc:sldMkLst>
        <pc:spChg chg="mod">
          <ac:chgData name="John Friesen" userId="S::john.friesen@operationworld.org::9d3a757e-09a8-42a2-b315-fa47145d8ae5" providerId="AD" clId="Web-{00AFA81A-104A-FA90-7475-224CF819CFE2}" dt="2025-02-19T18:51:50.785" v="4" actId="14100"/>
          <ac:spMkLst>
            <pc:docMk/>
            <pc:sldMk cId="0" sldId="257"/>
            <ac:spMk id="5" creationId="{00000000-0000-0000-0000-000000000000}"/>
          </ac:spMkLst>
        </pc:spChg>
        <pc:grpChg chg="mod">
          <ac:chgData name="John Friesen" userId="S::john.friesen@operationworld.org::9d3a757e-09a8-42a2-b315-fa47145d8ae5" providerId="AD" clId="Web-{00AFA81A-104A-FA90-7475-224CF819CFE2}" dt="2025-02-19T18:51:56.551" v="5" actId="1076"/>
          <ac:grpSpMkLst>
            <pc:docMk/>
            <pc:sldMk cId="0" sldId="257"/>
            <ac:grpSpMk id="4" creationId="{00000000-0000-0000-0000-000000000000}"/>
          </ac:grpSpMkLst>
        </pc:grpChg>
        <pc:picChg chg="mod">
          <ac:chgData name="John Friesen" userId="S::john.friesen@operationworld.org::9d3a757e-09a8-42a2-b315-fa47145d8ae5" providerId="AD" clId="Web-{00AFA81A-104A-FA90-7475-224CF819CFE2}" dt="2025-02-19T18:51:47.535" v="2" actId="1076"/>
          <ac:picMkLst>
            <pc:docMk/>
            <pc:sldMk cId="0" sldId="257"/>
            <ac:picMk id="2" creationId="{00000000-0000-0000-0000-000000000000}"/>
          </ac:picMkLst>
        </pc:picChg>
      </pc:sldChg>
      <pc:sldChg chg="modSp">
        <pc:chgData name="John Friesen" userId="S::john.friesen@operationworld.org::9d3a757e-09a8-42a2-b315-fa47145d8ae5" providerId="AD" clId="Web-{00AFA81A-104A-FA90-7475-224CF819CFE2}" dt="2025-02-19T18:52:34.364" v="18"/>
        <pc:sldMkLst>
          <pc:docMk/>
          <pc:sldMk cId="0" sldId="258"/>
        </pc:sldMkLst>
        <pc:graphicFrameChg chg="mod modGraphic">
          <ac:chgData name="John Friesen" userId="S::john.friesen@operationworld.org::9d3a757e-09a8-42a2-b315-fa47145d8ae5" providerId="AD" clId="Web-{00AFA81A-104A-FA90-7475-224CF819CFE2}" dt="2025-02-19T18:52:34.364" v="18"/>
          <ac:graphicFrameMkLst>
            <pc:docMk/>
            <pc:sldMk cId="0" sldId="258"/>
            <ac:graphicFrameMk id="5" creationId="{00000000-0000-0000-0000-000000000000}"/>
          </ac:graphicFrameMkLst>
        </pc:graphicFrameChg>
      </pc:sldChg>
    </pc:docChg>
  </pc:docChgLst>
  <pc:docChgLst>
    <pc:chgData name="Jason Mandryk" userId="S::jason.mandryk@operationworld.org::69f238d9-e84d-44e5-aa58-b9aaca2cc301" providerId="AD" clId="Web-{09CDA1EE-3E9D-E05F-7090-F83D7DD45A19}"/>
    <pc:docChg chg="modSld">
      <pc:chgData name="Jason Mandryk" userId="S::jason.mandryk@operationworld.org::69f238d9-e84d-44e5-aa58-b9aaca2cc301" providerId="AD" clId="Web-{09CDA1EE-3E9D-E05F-7090-F83D7DD45A19}" dt="2025-02-18T11:02:53.996" v="53" actId="1076"/>
      <pc:docMkLst>
        <pc:docMk/>
      </pc:docMkLst>
      <pc:sldChg chg="modSp">
        <pc:chgData name="Jason Mandryk" userId="S::jason.mandryk@operationworld.org::69f238d9-e84d-44e5-aa58-b9aaca2cc301" providerId="AD" clId="Web-{09CDA1EE-3E9D-E05F-7090-F83D7DD45A19}" dt="2025-02-18T11:02:53.996" v="53" actId="1076"/>
        <pc:sldMkLst>
          <pc:docMk/>
          <pc:sldMk cId="0" sldId="259"/>
        </pc:sldMkLst>
        <pc:spChg chg="mod">
          <ac:chgData name="Jason Mandryk" userId="S::jason.mandryk@operationworld.org::69f238d9-e84d-44e5-aa58-b9aaca2cc301" providerId="AD" clId="Web-{09CDA1EE-3E9D-E05F-7090-F83D7DD45A19}" dt="2025-02-18T11:02:53.996" v="53" actId="1076"/>
          <ac:spMkLst>
            <pc:docMk/>
            <pc:sldMk cId="0" sldId="259"/>
            <ac:spMk id="2" creationId="{00000000-0000-0000-0000-000000000000}"/>
          </ac:spMkLst>
        </pc:spChg>
        <pc:spChg chg="mod">
          <ac:chgData name="Jason Mandryk" userId="S::jason.mandryk@operationworld.org::69f238d9-e84d-44e5-aa58-b9aaca2cc301" providerId="AD" clId="Web-{09CDA1EE-3E9D-E05F-7090-F83D7DD45A19}" dt="2025-02-18T11:02:47.589" v="52" actId="1076"/>
          <ac:spMkLst>
            <pc:docMk/>
            <pc:sldMk cId="0" sldId="259"/>
            <ac:spMk id="3" creationId="{00000000-0000-0000-0000-000000000000}"/>
          </ac:spMkLst>
        </pc:spChg>
      </pc:sldChg>
    </pc:docChg>
  </pc:docChgLst>
  <pc:docChgLst>
    <pc:chgData name="John Friesen" userId="S::john.friesen@operationworld.org::9d3a757e-09a8-42a2-b315-fa47145d8ae5" providerId="AD" clId="Web-{30413B2D-E006-16C5-0665-F1F5B95CD3EF}"/>
    <pc:docChg chg="modSld">
      <pc:chgData name="John Friesen" userId="S::john.friesen@operationworld.org::9d3a757e-09a8-42a2-b315-fa47145d8ae5" providerId="AD" clId="Web-{30413B2D-E006-16C5-0665-F1F5B95CD3EF}" dt="2025-02-13T21:46:16.964" v="7" actId="14100"/>
      <pc:docMkLst>
        <pc:docMk/>
      </pc:docMkLst>
      <pc:sldChg chg="modSp">
        <pc:chgData name="John Friesen" userId="S::john.friesen@operationworld.org::9d3a757e-09a8-42a2-b315-fa47145d8ae5" providerId="AD" clId="Web-{30413B2D-E006-16C5-0665-F1F5B95CD3EF}" dt="2025-02-13T21:46:16.964" v="7" actId="14100"/>
        <pc:sldMkLst>
          <pc:docMk/>
          <pc:sldMk cId="0" sldId="259"/>
        </pc:sldMkLst>
        <pc:spChg chg="mod">
          <ac:chgData name="John Friesen" userId="S::john.friesen@operationworld.org::9d3a757e-09a8-42a2-b315-fa47145d8ae5" providerId="AD" clId="Web-{30413B2D-E006-16C5-0665-F1F5B95CD3EF}" dt="2025-02-13T21:46:16.964" v="7" actId="14100"/>
          <ac:spMkLst>
            <pc:docMk/>
            <pc:sldMk cId="0" sldId="259"/>
            <ac:spMk id="3" creationId="{00000000-0000-0000-0000-000000000000}"/>
          </ac:spMkLst>
        </pc:spChg>
      </pc:sldChg>
    </pc:docChg>
  </pc:docChgLst>
  <pc:docChgLst>
    <pc:chgData name="Cathy Friesen" userId="S::cathy.friesen@operationworld.org::4b911d97-c06d-45ce-a5f8-d43e0fc64acb" providerId="AD" clId="Web-{0F4A4779-69F3-62F4-4916-76D17D2F7A8E}"/>
    <pc:docChg chg="modSld">
      <pc:chgData name="Cathy Friesen" userId="S::cathy.friesen@operationworld.org::4b911d97-c06d-45ce-a5f8-d43e0fc64acb" providerId="AD" clId="Web-{0F4A4779-69F3-62F4-4916-76D17D2F7A8E}" dt="2025-01-05T01:27:55.832" v="1" actId="20577"/>
      <pc:docMkLst>
        <pc:docMk/>
      </pc:docMkLst>
      <pc:sldChg chg="modSp">
        <pc:chgData name="Cathy Friesen" userId="S::cathy.friesen@operationworld.org::4b911d97-c06d-45ce-a5f8-d43e0fc64acb" providerId="AD" clId="Web-{0F4A4779-69F3-62F4-4916-76D17D2F7A8E}" dt="2025-01-05T01:27:55.832" v="1" actId="20577"/>
        <pc:sldMkLst>
          <pc:docMk/>
          <pc:sldMk cId="0" sldId="257"/>
        </pc:sldMkLst>
        <pc:spChg chg="mod">
          <ac:chgData name="Cathy Friesen" userId="S::cathy.friesen@operationworld.org::4b911d97-c06d-45ce-a5f8-d43e0fc64acb" providerId="AD" clId="Web-{0F4A4779-69F3-62F4-4916-76D17D2F7A8E}" dt="2025-01-05T01:27:55.832"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5"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143500"/>
          <a:chOff x="285750" y="285750"/>
          <a:chExt cx="6191250" cy="5143500"/>
        </a:xfrm>
      </p:grpSpPr>
      <p:pic>
        <p:nvPicPr>
          <p:cNvPr id="2" name="Country Flag" descr="The country flag"/>
          <p:cNvPicPr>
            <a:picLocks noChangeAspect="1"/>
          </p:cNvPicPr>
          <p:nvPr/>
        </p:nvPicPr>
        <p:blipFill>
          <a:blip r:embed="rId3"/>
          <a:stretch>
            <a:fillRect/>
          </a:stretch>
        </p:blipFill>
        <p:spPr>
          <a:xfrm>
            <a:off x="1500408" y="1714500"/>
            <a:ext cx="5715000" cy="3429000"/>
          </a:xfrm>
          <a:prstGeom prst="rect">
            <a:avLst/>
          </a:prstGeom>
          <a:noFill/>
        </p:spPr>
      </p:pic>
      <p:grpSp>
        <p:nvGrpSpPr>
          <p:cNvPr id="4" name="Group 3"/>
          <p:cNvGrpSpPr/>
          <p:nvPr/>
        </p:nvGrpSpPr>
        <p:grpSpPr>
          <a:xfrm>
            <a:off x="7395345" y="2705725"/>
            <a:ext cx="2873757" cy="1446550"/>
            <a:chOff x="6191250" y="2568354"/>
            <a:chExt cx="2287464" cy="1446550"/>
          </a:xfrm>
        </p:grpSpPr>
        <p:sp>
          <p:nvSpPr>
            <p:cNvPr id="5" name="TextBox 4"/>
            <p:cNvSpPr txBox="1"/>
            <p:nvPr/>
          </p:nvSpPr>
          <p:spPr>
            <a:xfrm>
              <a:off x="6191250" y="2568354"/>
              <a:ext cx="2287464"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2115A1"/>
                  </a:solidFill>
                  <a:latin typeface="Trebuchet MS"/>
                </a:rPr>
                <a:t>PRAYING FOR
</a:t>
              </a:r>
              <a:r>
                <a:rPr lang="en-US" sz="6000" u="none" strike="noStrike" cap="none" spc="0" dirty="0">
                  <a:solidFill>
                    <a:srgbClr val="2115A1"/>
                  </a:solidFill>
                  <a:latin typeface="Trebuchet MS"/>
                </a:rPr>
                <a:t>HAITI</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89270"/>
            <a:chOff x="285750" y="285750"/>
            <a:chExt cx="6010275" cy="558927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201501903"/>
                </p:ext>
              </p:extLst>
            </p:nvPr>
          </p:nvGraphicFramePr>
          <p:xfrm>
            <a:off x="381000" y="857250"/>
            <a:ext cx="5819776" cy="501777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Port-au-Prince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11,906,096</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32.9 %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French, Haitian Creole.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163/193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95.1 %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60299"/>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70292" y="744441"/>
            <a:ext cx="10982448" cy="5964838"/>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The litany of tragedies to strike Haiti seems unending. The 2010 earthquake, the cholera outbreak that followed, mass protests and high fuel prices in 2018-2021, the assassination of the President in July 2021, then another huge earthquake a month later. Now, ruthless armed gangs wreak havoc and wield more power than the government or police. Haiti’s plight began with centuries of unjust treatment at the hands of Western powers, and continued after independence. The layers of brokenness seem impossible to fix as corruption, exploitation, terrible poverty, acute hunger, and sexual violence are widespread. Pray for God to break through and bring lasting change in this land desperate for salvation.</a:t>
            </a:r>
            <a:endParaRPr lang="en-US" sz="2800">
              <a:latin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Tyranny, cruelty, and spiritual bondage fill Haiti's history. The Spanish genocide against the indigenous Arawaks, Spanish and then French slavery, and Haiti's own brutal leaders promoted a spirit of violence for centuries. Voodoo (a religion of spirits) creates fear throughout society. Many Catholics practise some voodoo. Pray that the power of the Holy Spirit might overcome the forces of evil. Pray for the Holy Spirit to cleanse the Church. Ask God to bind the powerful spirits underlying voodooism in Jesus' name, so the nation can be wholly dedicated to the Lord.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247143"/>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37">
  <a:themeElements>
    <a:clrScheme name="Theme3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JM</PrayerPointComple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0ECA7A-B41D-4103-8BB2-A2BBE862ECC9}">
  <ds:schemaRefs>
    <ds:schemaRef ds:uri="http://schemas.microsoft.com/sharepoint/v3/contenttype/forms"/>
  </ds:schemaRefs>
</ds:datastoreItem>
</file>

<file path=customXml/itemProps2.xml><?xml version="1.0" encoding="utf-8"?>
<ds:datastoreItem xmlns:ds="http://schemas.openxmlformats.org/officeDocument/2006/customXml" ds:itemID="{EB80CAA9-0096-45B2-AB17-8B8AEADF2941}">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3.xml><?xml version="1.0" encoding="utf-8"?>
<ds:datastoreItem xmlns:ds="http://schemas.openxmlformats.org/officeDocument/2006/customXml" ds:itemID="{1AF3FBE1-639D-4BB4-82CF-C71849204802}"/>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Theme37</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39</cp:revision>
  <dcterms:created xsi:type="dcterms:W3CDTF">2024-12-17T23:28:52Z</dcterms:created>
  <dcterms:modified xsi:type="dcterms:W3CDTF">2025-02-19T18:53:02Z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