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FE39F4-3FE0-FA34-5258-A498673A0DB6}" v="11" dt="2025-02-17T20:50:11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Mandryk" userId="S::jason.mandryk@operationworld.org::69f238d9-e84d-44e5-aa58-b9aaca2cc301" providerId="AD" clId="Web-{D59B8B6B-08C0-5249-47AD-FE925CCEAC08}"/>
    <pc:docChg chg="modSld">
      <pc:chgData name="Jason Mandryk" userId="S::jason.mandryk@operationworld.org::69f238d9-e84d-44e5-aa58-b9aaca2cc301" providerId="AD" clId="Web-{D59B8B6B-08C0-5249-47AD-FE925CCEAC08}" dt="2025-02-15T17:30:38.277" v="9" actId="1076"/>
      <pc:docMkLst>
        <pc:docMk/>
      </pc:docMkLst>
      <pc:sldChg chg="modSp">
        <pc:chgData name="Jason Mandryk" userId="S::jason.mandryk@operationworld.org::69f238d9-e84d-44e5-aa58-b9aaca2cc301" providerId="AD" clId="Web-{D59B8B6B-08C0-5249-47AD-FE925CCEAC08}" dt="2025-02-15T17:30:21.636" v="7" actId="1076"/>
        <pc:sldMkLst>
          <pc:docMk/>
          <pc:sldMk cId="0" sldId="257"/>
        </pc:sldMkLst>
        <pc:spChg chg="mod">
          <ac:chgData name="Jason Mandryk" userId="S::jason.mandryk@operationworld.org::69f238d9-e84d-44e5-aa58-b9aaca2cc301" providerId="AD" clId="Web-{D59B8B6B-08C0-5249-47AD-FE925CCEAC08}" dt="2025-02-15T17:30:02.901" v="4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ason Mandryk" userId="S::jason.mandryk@operationworld.org::69f238d9-e84d-44e5-aa58-b9aaca2cc301" providerId="AD" clId="Web-{D59B8B6B-08C0-5249-47AD-FE925CCEAC08}" dt="2025-02-15T17:30:14.729" v="5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ason Mandryk" userId="S::jason.mandryk@operationworld.org::69f238d9-e84d-44e5-aa58-b9aaca2cc301" providerId="AD" clId="Web-{D59B8B6B-08C0-5249-47AD-FE925CCEAC08}" dt="2025-02-15T17:30:21.636" v="7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ason Mandryk" userId="S::jason.mandryk@operationworld.org::69f238d9-e84d-44e5-aa58-b9aaca2cc301" providerId="AD" clId="Web-{D59B8B6B-08C0-5249-47AD-FE925CCEAC08}" dt="2025-02-15T17:30:38.277" v="9" actId="1076"/>
        <pc:sldMkLst>
          <pc:docMk/>
          <pc:sldMk cId="0" sldId="258"/>
        </pc:sldMkLst>
        <pc:graphicFrameChg chg="mod modGraphic">
          <ac:chgData name="Jason Mandryk" userId="S::jason.mandryk@operationworld.org::69f238d9-e84d-44e5-aa58-b9aaca2cc301" providerId="AD" clId="Web-{D59B8B6B-08C0-5249-47AD-FE925CCEAC08}" dt="2025-02-15T17:30:38.277" v="9" actId="107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C5FE39F4-3FE0-FA34-5258-A498673A0DB6}"/>
    <pc:docChg chg="modSld">
      <pc:chgData name="John Friesen" userId="S::john.friesen@operationworld.org::9d3a757e-09a8-42a2-b315-fa47145d8ae5" providerId="AD" clId="Web-{C5FE39F4-3FE0-FA34-5258-A498673A0DB6}" dt="2025-02-17T20:50:11.490" v="10"/>
      <pc:docMkLst>
        <pc:docMk/>
      </pc:docMkLst>
      <pc:sldChg chg="modSp">
        <pc:chgData name="John Friesen" userId="S::john.friesen@operationworld.org::9d3a757e-09a8-42a2-b315-fa47145d8ae5" providerId="AD" clId="Web-{C5FE39F4-3FE0-FA34-5258-A498673A0DB6}" dt="2025-02-17T20:49:36.411" v="1" actId="1076"/>
        <pc:sldMkLst>
          <pc:docMk/>
          <pc:sldMk cId="0" sldId="257"/>
        </pc:sldMkLst>
        <pc:grpChg chg="mod">
          <ac:chgData name="John Friesen" userId="S::john.friesen@operationworld.org::9d3a757e-09a8-42a2-b315-fa47145d8ae5" providerId="AD" clId="Web-{C5FE39F4-3FE0-FA34-5258-A498673A0DB6}" dt="2025-02-17T20:49:36.411" v="1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C5FE39F4-3FE0-FA34-5258-A498673A0DB6}" dt="2025-02-17T20:49:36.395" v="0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C5FE39F4-3FE0-FA34-5258-A498673A0DB6}" dt="2025-02-17T20:50:11.490" v="10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C5FE39F4-3FE0-FA34-5258-A498673A0DB6}" dt="2025-02-17T20:50:11.490" v="10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C6E179DC-99D1-C84C-56B0-BC55918B62A2}"/>
    <pc:docChg chg="modSld">
      <pc:chgData name="John Friesen" userId="S::john.friesen@operationworld.org::9d3a757e-09a8-42a2-b315-fa47145d8ae5" providerId="AD" clId="Web-{C6E179DC-99D1-C84C-56B0-BC55918B62A2}" dt="2025-02-05T23:48:05.888" v="7" actId="1076"/>
      <pc:docMkLst>
        <pc:docMk/>
      </pc:docMkLst>
      <pc:sldChg chg="modSp">
        <pc:chgData name="John Friesen" userId="S::john.friesen@operationworld.org::9d3a757e-09a8-42a2-b315-fa47145d8ae5" providerId="AD" clId="Web-{C6E179DC-99D1-C84C-56B0-BC55918B62A2}" dt="2025-02-05T23:47:50.075" v="5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C6E179DC-99D1-C84C-56B0-BC55918B62A2}" dt="2025-02-05T23:47:50.075" v="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C6E179DC-99D1-C84C-56B0-BC55918B62A2}" dt="2025-02-05T23:48:05.888" v="7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C6E179DC-99D1-C84C-56B0-BC55918B62A2}" dt="2025-02-05T23:48:05.888" v="7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0E862117-7DB0-BA29-91E5-8CF537C1F438}"/>
    <pc:docChg chg="modSld">
      <pc:chgData name="Cathy Friesen" userId="S::cathy.friesen@operationworld.org::4b911d97-c06d-45ce-a5f8-d43e0fc64acb" providerId="AD" clId="Web-{0E862117-7DB0-BA29-91E5-8CF537C1F438}" dt="2025-01-05T01:27:21.982" v="1" actId="20577"/>
      <pc:docMkLst>
        <pc:docMk/>
      </pc:docMkLst>
      <pc:sldChg chg="modSp">
        <pc:chgData name="Cathy Friesen" userId="S::cathy.friesen@operationworld.org::4b911d97-c06d-45ce-a5f8-d43e0fc64acb" providerId="AD" clId="Web-{0E862117-7DB0-BA29-91E5-8CF537C1F438}" dt="2025-01-05T01:27:21.982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0E862117-7DB0-BA29-91E5-8CF537C1F438}" dt="2025-01-05T01:27:21.982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0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143500"/>
          <a:chOff x="285750" y="285750"/>
          <a:chExt cx="6191250" cy="514350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74" y="1725067"/>
            <a:ext cx="5715000" cy="3429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285669" y="2470071"/>
            <a:ext cx="4209379" cy="1938992"/>
            <a:chOff x="6191250" y="2459504"/>
            <a:chExt cx="4209379" cy="1938992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459504"/>
              <a:ext cx="4209379" cy="193899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 dirty="0">
                  <a:solidFill>
                    <a:srgbClr val="B2132E"/>
                  </a:solidFill>
                  <a:latin typeface="Trebuchet MS"/>
                </a:rPr>
                <a:t>PRAYING FOR
</a:t>
              </a:r>
              <a:r>
                <a:rPr lang="en-US" sz="8000" u="none" strike="noStrike" cap="none" spc="0" dirty="0">
                  <a:solidFill>
                    <a:srgbClr val="B2132E"/>
                  </a:solidFill>
                  <a:latin typeface="Trebuchet MS"/>
                </a:rPr>
                <a:t>GUYANA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797753"/>
            <a:chOff x="285750" y="285750"/>
            <a:chExt cx="6010275" cy="5797753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2055804788"/>
                </p:ext>
              </p:extLst>
            </p:nvPr>
          </p:nvGraphicFramePr>
          <p:xfrm>
            <a:off x="381000" y="1065733"/>
            <a:ext cx="5819776" cy="501777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Georgetown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835,986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English; Creole 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19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65.7 yrs (187th/236)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52.7 %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19.8 %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Christian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21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Guyana faces various threats. Venezuela and Suriname both claim large parts of Guyana's land. The two main political parties divide along racial lines (Indo-Guyanese versus Afro-Guyanese). The land is rich in biodiversity and natural resources, but is at risk of exploitation by foreign companies and interests. Due to a lack of economic opportunities, many people emigrated, including many of the most talented. Pray for hope to come to Guyana, and for the gospel to transform society.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3">
  <a:themeElements>
    <a:clrScheme name="Theme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JF</PrayerPointComplete>
  </documentManagement>
</p:properties>
</file>

<file path=customXml/itemProps1.xml><?xml version="1.0" encoding="utf-8"?>
<ds:datastoreItem xmlns:ds="http://schemas.openxmlformats.org/officeDocument/2006/customXml" ds:itemID="{6086CFFD-3A11-43E9-BB10-4BC55C74B378}"/>
</file>

<file path=customXml/itemProps2.xml><?xml version="1.0" encoding="utf-8"?>
<ds:datastoreItem xmlns:ds="http://schemas.openxmlformats.org/officeDocument/2006/customXml" ds:itemID="{7D5BD151-67E1-4F54-82C9-96B74B15BA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6F670D-590B-4CF6-9B5D-3C9B08B7A923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Theme33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21</cp:revision>
  <dcterms:created xsi:type="dcterms:W3CDTF">2024-12-17T23:28:52Z</dcterms:created>
  <dcterms:modified xsi:type="dcterms:W3CDTF">2025-02-17T20:50:36Z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