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E2050-67C6-C6CB-26E5-0DD77D993F9B}" v="24" dt="2025-02-17T20:43:58.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E490ADEC-B068-FE3D-3936-B0CC0BA7D2B4}"/>
    <pc:docChg chg="modSld">
      <pc:chgData name="John Friesen" userId="S::john.friesen@operationworld.org::9d3a757e-09a8-42a2-b315-fa47145d8ae5" providerId="AD" clId="Web-{E490ADEC-B068-FE3D-3936-B0CC0BA7D2B4}" dt="2025-02-05T23:46:20.648" v="10" actId="1076"/>
      <pc:docMkLst>
        <pc:docMk/>
      </pc:docMkLst>
      <pc:sldChg chg="modSp">
        <pc:chgData name="John Friesen" userId="S::john.friesen@operationworld.org::9d3a757e-09a8-42a2-b315-fa47145d8ae5" providerId="AD" clId="Web-{E490ADEC-B068-FE3D-3936-B0CC0BA7D2B4}" dt="2025-02-05T23:46:07.492" v="8"/>
        <pc:sldMkLst>
          <pc:docMk/>
          <pc:sldMk cId="0" sldId="258"/>
        </pc:sldMkLst>
        <pc:graphicFrameChg chg="mod modGraphic">
          <ac:chgData name="John Friesen" userId="S::john.friesen@operationworld.org::9d3a757e-09a8-42a2-b315-fa47145d8ae5" providerId="AD" clId="Web-{E490ADEC-B068-FE3D-3936-B0CC0BA7D2B4}" dt="2025-02-05T23:46:07.492" v="8"/>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E490ADEC-B068-FE3D-3936-B0CC0BA7D2B4}" dt="2025-02-05T23:46:20.648" v="10" actId="1076"/>
        <pc:sldMkLst>
          <pc:docMk/>
          <pc:sldMk cId="0" sldId="259"/>
        </pc:sldMkLst>
        <pc:spChg chg="add mod">
          <ac:chgData name="John Friesen" userId="S::john.friesen@operationworld.org::9d3a757e-09a8-42a2-b315-fa47145d8ae5" providerId="AD" clId="Web-{E490ADEC-B068-FE3D-3936-B0CC0BA7D2B4}" dt="2025-02-05T23:46:20.648" v="10"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A53E2050-67C6-C6CB-26E5-0DD77D993F9B}"/>
    <pc:docChg chg="modSld">
      <pc:chgData name="John Friesen" userId="S::john.friesen@operationworld.org::9d3a757e-09a8-42a2-b315-fa47145d8ae5" providerId="AD" clId="Web-{A53E2050-67C6-C6CB-26E5-0DD77D993F9B}" dt="2025-02-17T20:43:34.210" v="21"/>
      <pc:docMkLst>
        <pc:docMk/>
      </pc:docMkLst>
      <pc:sldChg chg="modSp">
        <pc:chgData name="John Friesen" userId="S::john.friesen@operationworld.org::9d3a757e-09a8-42a2-b315-fa47145d8ae5" providerId="AD" clId="Web-{A53E2050-67C6-C6CB-26E5-0DD77D993F9B}" dt="2025-02-17T20:42:36.864" v="2" actId="1076"/>
        <pc:sldMkLst>
          <pc:docMk/>
          <pc:sldMk cId="0" sldId="257"/>
        </pc:sldMkLst>
        <pc:spChg chg="mod">
          <ac:chgData name="John Friesen" userId="S::john.friesen@operationworld.org::9d3a757e-09a8-42a2-b315-fa47145d8ae5" providerId="AD" clId="Web-{A53E2050-67C6-C6CB-26E5-0DD77D993F9B}" dt="2025-02-17T20:42:31.114" v="0" actId="14100"/>
          <ac:spMkLst>
            <pc:docMk/>
            <pc:sldMk cId="0" sldId="257"/>
            <ac:spMk id="5" creationId="{00000000-0000-0000-0000-000000000000}"/>
          </ac:spMkLst>
        </pc:spChg>
        <pc:grpChg chg="mod">
          <ac:chgData name="John Friesen" userId="S::john.friesen@operationworld.org::9d3a757e-09a8-42a2-b315-fa47145d8ae5" providerId="AD" clId="Web-{A53E2050-67C6-C6CB-26E5-0DD77D993F9B}" dt="2025-02-17T20:42:36.864" v="2" actId="1076"/>
          <ac:grpSpMkLst>
            <pc:docMk/>
            <pc:sldMk cId="0" sldId="257"/>
            <ac:grpSpMk id="4" creationId="{00000000-0000-0000-0000-000000000000}"/>
          </ac:grpSpMkLst>
        </pc:grpChg>
        <pc:picChg chg="mod">
          <ac:chgData name="John Friesen" userId="S::john.friesen@operationworld.org::9d3a757e-09a8-42a2-b315-fa47145d8ae5" providerId="AD" clId="Web-{A53E2050-67C6-C6CB-26E5-0DD77D993F9B}" dt="2025-02-17T20:42:36.849" v="1" actId="1076"/>
          <ac:picMkLst>
            <pc:docMk/>
            <pc:sldMk cId="0" sldId="257"/>
            <ac:picMk id="2" creationId="{00000000-0000-0000-0000-000000000000}"/>
          </ac:picMkLst>
        </pc:picChg>
      </pc:sldChg>
      <pc:sldChg chg="modSp">
        <pc:chgData name="John Friesen" userId="S::john.friesen@operationworld.org::9d3a757e-09a8-42a2-b315-fa47145d8ae5" providerId="AD" clId="Web-{A53E2050-67C6-C6CB-26E5-0DD77D993F9B}" dt="2025-02-17T20:43:34.210" v="21"/>
        <pc:sldMkLst>
          <pc:docMk/>
          <pc:sldMk cId="0" sldId="258"/>
        </pc:sldMkLst>
        <pc:graphicFrameChg chg="mod modGraphic">
          <ac:chgData name="John Friesen" userId="S::john.friesen@operationworld.org::9d3a757e-09a8-42a2-b315-fa47145d8ae5" providerId="AD" clId="Web-{A53E2050-67C6-C6CB-26E5-0DD77D993F9B}" dt="2025-02-17T20:43:34.210" v="21"/>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EF3D377A-3A6B-3ED8-4BBF-0EBC3AB7A311}"/>
    <pc:docChg chg="modSld">
      <pc:chgData name="Cathy Friesen" userId="S::cathy.friesen@operationworld.org::4b911d97-c06d-45ce-a5f8-d43e0fc64acb" providerId="AD" clId="Web-{EF3D377A-3A6B-3ED8-4BBF-0EBC3AB7A311}" dt="2025-01-05T01:26:51.463" v="1" actId="20577"/>
      <pc:docMkLst>
        <pc:docMk/>
      </pc:docMkLst>
      <pc:sldChg chg="modSp">
        <pc:chgData name="Cathy Friesen" userId="S::cathy.friesen@operationworld.org::4b911d97-c06d-45ce-a5f8-d43e0fc64acb" providerId="AD" clId="Web-{EF3D377A-3A6B-3ED8-4BBF-0EBC3AB7A311}" dt="2025-01-05T01:26:51.463" v="1" actId="20577"/>
        <pc:sldMkLst>
          <pc:docMk/>
          <pc:sldMk cId="0" sldId="257"/>
        </pc:sldMkLst>
        <pc:spChg chg="mod">
          <ac:chgData name="Cathy Friesen" userId="S::cathy.friesen@operationworld.org::4b911d97-c06d-45ce-a5f8-d43e0fc64acb" providerId="AD" clId="Web-{EF3D377A-3A6B-3ED8-4BBF-0EBC3AB7A311}" dt="2025-01-05T01:26:51.463"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623742" y="2000250"/>
            <a:ext cx="5715000" cy="2857500"/>
          </a:xfrm>
          <a:prstGeom prst="rect">
            <a:avLst/>
          </a:prstGeom>
          <a:noFill/>
        </p:spPr>
      </p:pic>
      <p:grpSp>
        <p:nvGrpSpPr>
          <p:cNvPr id="4" name="Group 3"/>
          <p:cNvGrpSpPr/>
          <p:nvPr/>
        </p:nvGrpSpPr>
        <p:grpSpPr>
          <a:xfrm>
            <a:off x="6529242" y="2705725"/>
            <a:ext cx="5440382" cy="1446550"/>
            <a:chOff x="6191250" y="2705725"/>
            <a:chExt cx="5440382" cy="1446550"/>
          </a:xfrm>
        </p:grpSpPr>
        <p:sp>
          <p:nvSpPr>
            <p:cNvPr id="5" name="TextBox 4"/>
            <p:cNvSpPr txBox="1"/>
            <p:nvPr/>
          </p:nvSpPr>
          <p:spPr>
            <a:xfrm>
              <a:off x="6191250" y="2705725"/>
              <a:ext cx="5440382"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10027"/>
                  </a:solidFill>
                  <a:latin typeface="Trebuchet MS"/>
                </a:rPr>
                <a:t>PRAYING FOR
</a:t>
              </a:r>
              <a:r>
                <a:rPr lang="en-US" sz="6000" u="none" strike="noStrike" cap="none" spc="0" dirty="0">
                  <a:solidFill>
                    <a:srgbClr val="C10027"/>
                  </a:solidFill>
                  <a:latin typeface="Trebuchet MS"/>
                </a:rPr>
                <a:t>GUINEA-BISSAU</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797281"/>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Bissau</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2,249,515</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Portuguese.  Portuguese Creole,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59.7 yrs (221st/236)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177/193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Poverty, political unrest, and violent conflict combine to burden the population. Opportunity for progress and development seems distant. The influence of drug shipments leads to corrupt police, army, and government leaders, and can trap already poor people in destruction. Guinea-Bissau's history of political unrest reveals a need for stability and forgiveness. Pray that God would raise up righteous leaders for the people.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BBFB3-472A-4A9A-BB86-3DED2883A94C}">
  <ds:schemaRefs>
    <ds:schemaRef ds:uri="http://schemas.microsoft.com/sharepoint/v3/contenttype/forms"/>
  </ds:schemaRefs>
</ds:datastoreItem>
</file>

<file path=customXml/itemProps2.xml><?xml version="1.0" encoding="utf-8"?>
<ds:datastoreItem xmlns:ds="http://schemas.openxmlformats.org/officeDocument/2006/customXml" ds:itemID="{0BEF1890-2D6A-4B91-A208-6BC31C974A8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5F517303-7FFB-4A6C-A88F-7DDC62426DAB}"/>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20</cp:revision>
  <dcterms:created xsi:type="dcterms:W3CDTF">2024-12-17T23:28:52Z</dcterms:created>
  <dcterms:modified xsi:type="dcterms:W3CDTF">2025-02-17T20:44:01Z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