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EE8D6-7E44-5D5F-EBCB-1FD156A0190A}" v="26" dt="2025-02-19T17:32:54.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5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Mandryk" userId="69f238d9-e84d-44e5-aa58-b9aaca2cc301" providerId="ADAL" clId="{EF56268E-3820-4C9C-8CD5-3AAC61BAB104}"/>
    <pc:docChg chg="undo custSel modSld">
      <pc:chgData name="Jason Mandryk" userId="69f238d9-e84d-44e5-aa58-b9aaca2cc301" providerId="ADAL" clId="{EF56268E-3820-4C9C-8CD5-3AAC61BAB104}" dt="2025-02-19T03:12:26.357" v="27" actId="1036"/>
      <pc:docMkLst>
        <pc:docMk/>
      </pc:docMkLst>
      <pc:sldChg chg="modSp mod">
        <pc:chgData name="Jason Mandryk" userId="69f238d9-e84d-44e5-aa58-b9aaca2cc301" providerId="ADAL" clId="{EF56268E-3820-4C9C-8CD5-3AAC61BAB104}" dt="2025-02-19T03:11:15.283" v="4" actId="1076"/>
        <pc:sldMkLst>
          <pc:docMk/>
          <pc:sldMk cId="0" sldId="257"/>
        </pc:sldMkLst>
        <pc:spChg chg="mod">
          <ac:chgData name="Jason Mandryk" userId="69f238d9-e84d-44e5-aa58-b9aaca2cc301" providerId="ADAL" clId="{EF56268E-3820-4C9C-8CD5-3AAC61BAB104}" dt="2025-02-19T03:11:13.859" v="3" actId="1076"/>
          <ac:spMkLst>
            <pc:docMk/>
            <pc:sldMk cId="0" sldId="257"/>
            <ac:spMk id="5" creationId="{00000000-0000-0000-0000-000000000000}"/>
          </ac:spMkLst>
        </pc:spChg>
        <pc:picChg chg="mod">
          <ac:chgData name="Jason Mandryk" userId="69f238d9-e84d-44e5-aa58-b9aaca2cc301" providerId="ADAL" clId="{EF56268E-3820-4C9C-8CD5-3AAC61BAB104}" dt="2025-02-19T03:11:15.283" v="4" actId="1076"/>
          <ac:picMkLst>
            <pc:docMk/>
            <pc:sldMk cId="0" sldId="257"/>
            <ac:picMk id="2" creationId="{00000000-0000-0000-0000-000000000000}"/>
          </ac:picMkLst>
        </pc:picChg>
      </pc:sldChg>
      <pc:sldChg chg="modSp mod">
        <pc:chgData name="Jason Mandryk" userId="69f238d9-e84d-44e5-aa58-b9aaca2cc301" providerId="ADAL" clId="{EF56268E-3820-4C9C-8CD5-3AAC61BAB104}" dt="2025-02-19T03:12:26.357" v="27" actId="1036"/>
        <pc:sldMkLst>
          <pc:docMk/>
          <pc:sldMk cId="0" sldId="259"/>
        </pc:sldMkLst>
        <pc:spChg chg="mod">
          <ac:chgData name="Jason Mandryk" userId="69f238d9-e84d-44e5-aa58-b9aaca2cc301" providerId="ADAL" clId="{EF56268E-3820-4C9C-8CD5-3AAC61BAB104}" dt="2025-02-19T03:12:26.357" v="27" actId="1036"/>
          <ac:spMkLst>
            <pc:docMk/>
            <pc:sldMk cId="0" sldId="259"/>
            <ac:spMk id="2" creationId="{00000000-0000-0000-0000-000000000000}"/>
          </ac:spMkLst>
        </pc:spChg>
        <pc:spChg chg="mod">
          <ac:chgData name="Jason Mandryk" userId="69f238d9-e84d-44e5-aa58-b9aaca2cc301" providerId="ADAL" clId="{EF56268E-3820-4C9C-8CD5-3AAC61BAB104}" dt="2025-02-19T03:12:26.357" v="27" actId="1036"/>
          <ac:spMkLst>
            <pc:docMk/>
            <pc:sldMk cId="0" sldId="259"/>
            <ac:spMk id="3" creationId="{00000000-0000-0000-0000-000000000000}"/>
          </ac:spMkLst>
        </pc:spChg>
      </pc:sldChg>
    </pc:docChg>
  </pc:docChgLst>
  <pc:docChgLst>
    <pc:chgData name="John Friesen" userId="S::john.friesen@operationworld.org::9d3a757e-09a8-42a2-b315-fa47145d8ae5" providerId="AD" clId="Web-{C8CB9C63-4DE0-D504-D384-FEFD81332A29}"/>
    <pc:docChg chg="modSld">
      <pc:chgData name="John Friesen" userId="S::john.friesen@operationworld.org::9d3a757e-09a8-42a2-b315-fa47145d8ae5" providerId="AD" clId="Web-{C8CB9C63-4DE0-D504-D384-FEFD81332A29}" dt="2025-02-13T21:43:42.283" v="13" actId="14100"/>
      <pc:docMkLst>
        <pc:docMk/>
      </pc:docMkLst>
      <pc:sldChg chg="modSp">
        <pc:chgData name="John Friesen" userId="S::john.friesen@operationworld.org::9d3a757e-09a8-42a2-b315-fa47145d8ae5" providerId="AD" clId="Web-{C8CB9C63-4DE0-D504-D384-FEFD81332A29}" dt="2025-02-13T21:43:42.283" v="13" actId="14100"/>
        <pc:sldMkLst>
          <pc:docMk/>
          <pc:sldMk cId="0" sldId="259"/>
        </pc:sldMkLst>
        <pc:spChg chg="mod">
          <ac:chgData name="John Friesen" userId="S::john.friesen@operationworld.org::9d3a757e-09a8-42a2-b315-fa47145d8ae5" providerId="AD" clId="Web-{C8CB9C63-4DE0-D504-D384-FEFD81332A29}" dt="2025-02-13T21:43:42.283" v="13" actId="14100"/>
          <ac:spMkLst>
            <pc:docMk/>
            <pc:sldMk cId="0" sldId="259"/>
            <ac:spMk id="3" creationId="{00000000-0000-0000-0000-000000000000}"/>
          </ac:spMkLst>
        </pc:spChg>
      </pc:sldChg>
    </pc:docChg>
  </pc:docChgLst>
  <pc:docChgLst>
    <pc:chgData name="John Friesen" userId="S::john.friesen@operationworld.org::9d3a757e-09a8-42a2-b315-fa47145d8ae5" providerId="AD" clId="Web-{6419A7E3-C73C-11B9-236B-FF0BD8AD4B6F}"/>
    <pc:docChg chg="modSld">
      <pc:chgData name="John Friesen" userId="S::john.friesen@operationworld.org::9d3a757e-09a8-42a2-b315-fa47145d8ae5" providerId="AD" clId="Web-{6419A7E3-C73C-11B9-236B-FF0BD8AD4B6F}" dt="2025-02-12T01:02:28.502" v="3" actId="20577"/>
      <pc:docMkLst>
        <pc:docMk/>
      </pc:docMkLst>
      <pc:sldChg chg="modSp">
        <pc:chgData name="John Friesen" userId="S::john.friesen@operationworld.org::9d3a757e-09a8-42a2-b315-fa47145d8ae5" providerId="AD" clId="Web-{6419A7E3-C73C-11B9-236B-FF0BD8AD4B6F}" dt="2025-02-12T01:02:28.502" v="3" actId="20577"/>
        <pc:sldMkLst>
          <pc:docMk/>
          <pc:sldMk cId="0" sldId="259"/>
        </pc:sldMkLst>
        <pc:spChg chg="mod">
          <ac:chgData name="John Friesen" userId="S::john.friesen@operationworld.org::9d3a757e-09a8-42a2-b315-fa47145d8ae5" providerId="AD" clId="Web-{6419A7E3-C73C-11B9-236B-FF0BD8AD4B6F}" dt="2025-02-12T01:02:28.502" v="3"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B9B5C6FE-F0D4-3760-2A39-069506739EA9}"/>
    <pc:docChg chg="modSld">
      <pc:chgData name="Cathy Friesen" userId="S::cathy.friesen@operationworld.org::4b911d97-c06d-45ce-a5f8-d43e0fc64acb" providerId="AD" clId="Web-{B9B5C6FE-F0D4-3760-2A39-069506739EA9}" dt="2025-01-05T01:26:26.905" v="1" actId="20577"/>
      <pc:docMkLst>
        <pc:docMk/>
      </pc:docMkLst>
      <pc:sldChg chg="modSp">
        <pc:chgData name="Cathy Friesen" userId="S::cathy.friesen@operationworld.org::4b911d97-c06d-45ce-a5f8-d43e0fc64acb" providerId="AD" clId="Web-{B9B5C6FE-F0D4-3760-2A39-069506739EA9}" dt="2025-01-05T01:26:26.905" v="1" actId="20577"/>
        <pc:sldMkLst>
          <pc:docMk/>
          <pc:sldMk cId="0" sldId="257"/>
        </pc:sldMkLst>
        <pc:spChg chg="mod">
          <ac:chgData name="Cathy Friesen" userId="S::cathy.friesen@operationworld.org::4b911d97-c06d-45ce-a5f8-d43e0fc64acb" providerId="AD" clId="Web-{B9B5C6FE-F0D4-3760-2A39-069506739EA9}" dt="2025-01-05T01:26:26.905"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985CD56F-6A81-5835-0F3D-A668B448C30A}"/>
    <pc:docChg chg="modSld">
      <pc:chgData name="John Friesen" userId="S::john.friesen@operationworld.org::9d3a757e-09a8-42a2-b315-fa47145d8ae5" providerId="AD" clId="Web-{985CD56F-6A81-5835-0F3D-A668B448C30A}" dt="2025-02-05T23:44:22.799" v="13"/>
      <pc:docMkLst>
        <pc:docMk/>
      </pc:docMkLst>
      <pc:sldChg chg="modSp">
        <pc:chgData name="John Friesen" userId="S::john.friesen@operationworld.org::9d3a757e-09a8-42a2-b315-fa47145d8ae5" providerId="AD" clId="Web-{985CD56F-6A81-5835-0F3D-A668B448C30A}" dt="2025-02-05T23:44:22.799" v="13"/>
        <pc:sldMkLst>
          <pc:docMk/>
          <pc:sldMk cId="0" sldId="258"/>
        </pc:sldMkLst>
        <pc:graphicFrameChg chg="mod modGraphic">
          <ac:chgData name="John Friesen" userId="S::john.friesen@operationworld.org::9d3a757e-09a8-42a2-b315-fa47145d8ae5" providerId="AD" clId="Web-{985CD56F-6A81-5835-0F3D-A668B448C30A}" dt="2025-02-05T23:44:22.799" v="1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8DEEE8D6-7E44-5D5F-EBCB-1FD156A0190A}"/>
    <pc:docChg chg="modSld">
      <pc:chgData name="John Friesen" userId="S::john.friesen@operationworld.org::9d3a757e-09a8-42a2-b315-fa47145d8ae5" providerId="AD" clId="Web-{8DEEE8D6-7E44-5D5F-EBCB-1FD156A0190A}" dt="2025-02-19T17:32:44.773" v="22"/>
      <pc:docMkLst>
        <pc:docMk/>
      </pc:docMkLst>
      <pc:sldChg chg="modSp">
        <pc:chgData name="John Friesen" userId="S::john.friesen@operationworld.org::9d3a757e-09a8-42a2-b315-fa47145d8ae5" providerId="AD" clId="Web-{8DEEE8D6-7E44-5D5F-EBCB-1FD156A0190A}" dt="2025-02-19T17:32:44.773" v="22"/>
        <pc:sldMkLst>
          <pc:docMk/>
          <pc:sldMk cId="0" sldId="258"/>
        </pc:sldMkLst>
        <pc:graphicFrameChg chg="mod modGraphic">
          <ac:chgData name="John Friesen" userId="S::john.friesen@operationworld.org::9d3a757e-09a8-42a2-b315-fa47145d8ae5" providerId="AD" clId="Web-{8DEEE8D6-7E44-5D5F-EBCB-1FD156A0190A}" dt="2025-02-19T17:32:44.773" v="22"/>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41007" y="1524000"/>
            <a:ext cx="5715000" cy="3810000"/>
          </a:xfrm>
          <a:prstGeom prst="rect">
            <a:avLst/>
          </a:prstGeom>
          <a:noFill/>
        </p:spPr>
      </p:pic>
      <p:grpSp>
        <p:nvGrpSpPr>
          <p:cNvPr id="4" name="Group 3"/>
          <p:cNvGrpSpPr/>
          <p:nvPr/>
        </p:nvGrpSpPr>
        <p:grpSpPr>
          <a:xfrm>
            <a:off x="7008812" y="2551837"/>
            <a:ext cx="4246562" cy="1754326"/>
            <a:chOff x="7008812" y="2551837"/>
            <a:chExt cx="4246562" cy="1754326"/>
          </a:xfrm>
        </p:grpSpPr>
        <p:sp>
          <p:nvSpPr>
            <p:cNvPr id="5" name="TextBox 4"/>
            <p:cNvSpPr txBox="1"/>
            <p:nvPr/>
          </p:nvSpPr>
          <p:spPr>
            <a:xfrm>
              <a:off x="7008812" y="2551837"/>
              <a:ext cx="4246562"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36955E"/>
                  </a:solidFill>
                  <a:latin typeface="Trebuchet MS"/>
                </a:rPr>
                <a:t>PRAYING FOR
</a:t>
              </a:r>
              <a:r>
                <a:rPr lang="en-US" sz="7200" u="none" strike="noStrike" cap="none" spc="0" dirty="0">
                  <a:solidFill>
                    <a:srgbClr val="36955E"/>
                  </a:solidFill>
                  <a:latin typeface="Trebuchet MS"/>
                </a:rPr>
                <a:t>GUINEA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796886527"/>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Conakry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a:lnSpc>
                            <a:spcPct val="100000"/>
                          </a:lnSpc>
                          <a:spcBef>
                            <a:spcPts val="0"/>
                          </a:spcBef>
                          <a:spcAft>
                            <a:spcPts val="0"/>
                          </a:spcAft>
                          <a:buNone/>
                        </a:pPr>
                        <a:r>
                          <a:rPr lang="en-US" sz="2400" u="none" strike="noStrike" cap="none" spc="0" dirty="0">
                            <a:solidFill>
                              <a:srgbClr val="D6E7F5"/>
                            </a:solidFill>
                            <a:latin typeface="Verdana"/>
                          </a:rPr>
                          <a:t>Population:</a:t>
                        </a:r>
                        <a:endParaRPr lang="en-US">
                          <a:latin typeface="Verdana"/>
                        </a:endParaRPr>
                      </a:p>
                    </a:txBody>
                    <a:tcPr marL="0" marR="0" marT="0" marB="0" anchor="ctr">
                      <a:lnL w="0">
                        <a:noFill/>
                      </a:lnL>
                      <a:lnR w="0">
                        <a:noFill/>
                      </a:lnR>
                      <a:lnT w="0">
                        <a:noFill/>
                      </a:lnT>
                      <a:lnB w="0">
                        <a:noFill/>
                      </a:lnB>
                      <a:lnTlToBr w="0">
                        <a:noFill/>
                      </a:lnTlToBr>
                      <a:lnBlToTr w="0">
                        <a:noFill/>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15,099,727</a:t>
                        </a:r>
                        <a:endParaRPr lang="en-US" dirty="0">
                          <a:latin typeface="Verdana"/>
                        </a:endParaRP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Fulbe, Malinke, Susu, Kissi, </a:t>
                        </a:r>
                        <a:r>
                          <a:rPr lang="en-US" sz="2400" u="none" strike="noStrike" cap="none" spc="0" dirty="0" err="1">
                            <a:solidFill>
                              <a:srgbClr val="FFFFFF"/>
                            </a:solidFill>
                            <a:latin typeface="Verdana"/>
                          </a:rPr>
                          <a:t>Guerze</a:t>
                        </a:r>
                        <a:r>
                          <a:rPr lang="en-US" sz="2400" u="none" strike="noStrike" cap="none" spc="0" dirty="0">
                            <a:solidFill>
                              <a:srgbClr val="FFFFFF"/>
                            </a:solidFill>
                            <a:latin typeface="Verdana"/>
                          </a:rPr>
                          <a:t> and Toma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58.9 yrs (227th/236)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182/193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5717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dirty="0">
                <a:solidFill>
                  <a:srgbClr val="000000">
                    <a:alpha val="100000"/>
                  </a:srgbClr>
                </a:solidFill>
                <a:latin typeface="Trebuchet MS"/>
              </a:rPr>
              <a:t>FOR PRAYER</a:t>
            </a:r>
          </a:p>
        </p:txBody>
      </p:sp>
      <p:sp>
        <p:nvSpPr>
          <p:cNvPr id="3" name="TextBox 2"/>
          <p:cNvSpPr txBox="1"/>
          <p:nvPr/>
        </p:nvSpPr>
        <p:spPr>
          <a:xfrm>
            <a:off x="770292" y="774845"/>
            <a:ext cx="10993206"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Guinea's political situation is cause for prayer. Successful elections in the 2010s were followed by a Presidential attempt to change the constitution to allow himself more terms in office.  Following massive protests and a food crisis, a military coup in 2021 deposed the President and promised a return to civilian rule by 2024. Instead, military authorities are cracking down on dissent, opposition, and the media. Currently, the Christian minority and the missionary community have the freedom to share the blessed hope of Christ to a nation long-plagued by poverty, corruption, and uncertainty. May they seize this opportunity with confidence and faith - the people of Guinea are desperate for hope.</a:t>
            </a:r>
            <a:endParaRPr lang="en-US" dirty="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Christians make up a small minority of the population. Most live in Conakry and the southeast forests. The Church declined around 15 years ago. Evangelism and church planting slowed down, and less-committed Christians left the faith. Guinea has 3 Bible schools and 6 leadership training schools, but still lacks Christian leaders. 43% of the population are under age 15. Pray for believers who will persevere, and pray against the enemy who seeks to destroy young or weak Christians before they can grow.
</a:t>
            </a:r>
          </a:p>
        </p:txBody>
      </p:sp>
    </p:spTree>
  </p:cSld>
  <p:clrMapOvr>
    <a:masterClrMapping/>
  </p:clrMapOvr>
</p:sld>
</file>

<file path=ppt/theme/theme1.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396D69-5208-4FB8-98FB-BF38651B809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67957057-BDA1-4250-9BE1-727EFE75DAB2}"/>
</file>

<file path=customXml/itemProps3.xml><?xml version="1.0" encoding="utf-8"?>
<ds:datastoreItem xmlns:ds="http://schemas.openxmlformats.org/officeDocument/2006/customXml" ds:itemID="{C5BEDEEB-C12D-4BE0-BE0E-4309CA413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285</Words>
  <Application>Microsoft Office PowerPoint</Application>
  <PresentationFormat>Custom</PresentationFormat>
  <Paragraphs>26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Theme56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34</cp:revision>
  <dcterms:created xsi:type="dcterms:W3CDTF">2024-12-17T23:28:52Z</dcterms:created>
  <dcterms:modified xsi:type="dcterms:W3CDTF">2025-02-19T17:32:59Z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