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9524E8-3B41-F9F1-2221-F1D6ACB51EBB}" v="4" dt="2025-02-19T05:14:00.276"/>
    <p1510:client id="{6A6356B4-8D78-682D-20CA-0D5D1AA26351}" v="3" dt="2025-02-17T18:44:49.609"/>
    <p1510:client id="{945743DE-A179-FFE4-E553-FACCA8DE5887}" v="19" dt="2025-02-19T17:31:18.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3B006711-EDD3-45A8-469F-7F0BE1A9EB5A}"/>
    <pc:docChg chg="modSld">
      <pc:chgData name="John Friesen" userId="S::john.friesen@operationworld.org::9d3a757e-09a8-42a2-b315-fa47145d8ae5" providerId="AD" clId="Web-{3B006711-EDD3-45A8-469F-7F0BE1A9EB5A}" dt="2025-02-05T19:49:45.627" v="3"/>
      <pc:docMkLst>
        <pc:docMk/>
      </pc:docMkLst>
      <pc:sldChg chg="modSp">
        <pc:chgData name="John Friesen" userId="S::john.friesen@operationworld.org::9d3a757e-09a8-42a2-b315-fa47145d8ae5" providerId="AD" clId="Web-{3B006711-EDD3-45A8-469F-7F0BE1A9EB5A}" dt="2025-02-05T19:49:45.627" v="3"/>
        <pc:sldMkLst>
          <pc:docMk/>
          <pc:sldMk cId="0" sldId="258"/>
        </pc:sldMkLst>
        <pc:graphicFrameChg chg="modGraphic">
          <ac:chgData name="John Friesen" userId="S::john.friesen@operationworld.org::9d3a757e-09a8-42a2-b315-fa47145d8ae5" providerId="AD" clId="Web-{3B006711-EDD3-45A8-469F-7F0BE1A9EB5A}" dt="2025-02-05T19:49:45.627" v="3"/>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6A6356B4-8D78-682D-20CA-0D5D1AA26351}"/>
    <pc:docChg chg="modSld">
      <pc:chgData name="John Friesen" userId="S::john.friesen@operationworld.org::9d3a757e-09a8-42a2-b315-fa47145d8ae5" providerId="AD" clId="Web-{6A6356B4-8D78-682D-20CA-0D5D1AA26351}" dt="2025-02-17T18:44:49.609" v="2" actId="1076"/>
      <pc:docMkLst>
        <pc:docMk/>
      </pc:docMkLst>
      <pc:sldChg chg="modSp">
        <pc:chgData name="John Friesen" userId="S::john.friesen@operationworld.org::9d3a757e-09a8-42a2-b315-fa47145d8ae5" providerId="AD" clId="Web-{6A6356B4-8D78-682D-20CA-0D5D1AA26351}" dt="2025-02-17T18:44:49.609" v="2" actId="1076"/>
        <pc:sldMkLst>
          <pc:docMk/>
          <pc:sldMk cId="0" sldId="257"/>
        </pc:sldMkLst>
        <pc:spChg chg="mod">
          <ac:chgData name="John Friesen" userId="S::john.friesen@operationworld.org::9d3a757e-09a8-42a2-b315-fa47145d8ae5" providerId="AD" clId="Web-{6A6356B4-8D78-682D-20CA-0D5D1AA26351}" dt="2025-02-17T18:44:33.561" v="0" actId="14100"/>
          <ac:spMkLst>
            <pc:docMk/>
            <pc:sldMk cId="0" sldId="257"/>
            <ac:spMk id="5" creationId="{00000000-0000-0000-0000-000000000000}"/>
          </ac:spMkLst>
        </pc:spChg>
        <pc:grpChg chg="mod">
          <ac:chgData name="John Friesen" userId="S::john.friesen@operationworld.org::9d3a757e-09a8-42a2-b315-fa47145d8ae5" providerId="AD" clId="Web-{6A6356B4-8D78-682D-20CA-0D5D1AA26351}" dt="2025-02-17T18:44:49.609" v="2" actId="1076"/>
          <ac:grpSpMkLst>
            <pc:docMk/>
            <pc:sldMk cId="0" sldId="257"/>
            <ac:grpSpMk id="4" creationId="{00000000-0000-0000-0000-000000000000}"/>
          </ac:grpSpMkLst>
        </pc:grpChg>
        <pc:picChg chg="mod">
          <ac:chgData name="John Friesen" userId="S::john.friesen@operationworld.org::9d3a757e-09a8-42a2-b315-fa47145d8ae5" providerId="AD" clId="Web-{6A6356B4-8D78-682D-20CA-0D5D1AA26351}" dt="2025-02-17T18:44:49.593" v="1" actId="1076"/>
          <ac:picMkLst>
            <pc:docMk/>
            <pc:sldMk cId="0" sldId="257"/>
            <ac:picMk id="2" creationId="{00000000-0000-0000-0000-000000000000}"/>
          </ac:picMkLst>
        </pc:picChg>
      </pc:sldChg>
    </pc:docChg>
  </pc:docChgLst>
  <pc:docChgLst>
    <pc:chgData name="Cathy Friesen" userId="S::cathy.friesen@operationworld.org::4b911d97-c06d-45ce-a5f8-d43e0fc64acb" providerId="AD" clId="Web-{3D9524E8-3B41-F9F1-2221-F1D6ACB51EBB}"/>
    <pc:docChg chg="modSld">
      <pc:chgData name="Cathy Friesen" userId="S::cathy.friesen@operationworld.org::4b911d97-c06d-45ce-a5f8-d43e0fc64acb" providerId="AD" clId="Web-{3D9524E8-3B41-F9F1-2221-F1D6ACB51EBB}" dt="2025-02-19T05:14:00.276" v="1" actId="20577"/>
      <pc:docMkLst>
        <pc:docMk/>
      </pc:docMkLst>
      <pc:sldChg chg="modSp">
        <pc:chgData name="Cathy Friesen" userId="S::cathy.friesen@operationworld.org::4b911d97-c06d-45ce-a5f8-d43e0fc64acb" providerId="AD" clId="Web-{3D9524E8-3B41-F9F1-2221-F1D6ACB51EBB}" dt="2025-02-19T05:14:00.276" v="1" actId="20577"/>
        <pc:sldMkLst>
          <pc:docMk/>
          <pc:sldMk cId="0" sldId="259"/>
        </pc:sldMkLst>
        <pc:spChg chg="mod">
          <ac:chgData name="Cathy Friesen" userId="S::cathy.friesen@operationworld.org::4b911d97-c06d-45ce-a5f8-d43e0fc64acb" providerId="AD" clId="Web-{3D9524E8-3B41-F9F1-2221-F1D6ACB51EBB}" dt="2025-02-19T05:14:00.276" v="1" actId="20577"/>
          <ac:spMkLst>
            <pc:docMk/>
            <pc:sldMk cId="0" sldId="259"/>
            <ac:spMk id="3" creationId="{00000000-0000-0000-0000-000000000000}"/>
          </ac:spMkLst>
        </pc:spChg>
      </pc:sldChg>
    </pc:docChg>
  </pc:docChgLst>
  <pc:docChgLst>
    <pc:chgData name="John Friesen" userId="S::john.friesen@operationworld.org::9d3a757e-09a8-42a2-b315-fa47145d8ae5" providerId="AD" clId="Web-{945743DE-A179-FFE4-E553-FACCA8DE5887}"/>
    <pc:docChg chg="modSld">
      <pc:chgData name="John Friesen" userId="S::john.friesen@operationworld.org::9d3a757e-09a8-42a2-b315-fa47145d8ae5" providerId="AD" clId="Web-{945743DE-A179-FFE4-E553-FACCA8DE5887}" dt="2025-02-19T17:31:07.337" v="16"/>
      <pc:docMkLst>
        <pc:docMk/>
      </pc:docMkLst>
      <pc:sldChg chg="modSp">
        <pc:chgData name="John Friesen" userId="S::john.friesen@operationworld.org::9d3a757e-09a8-42a2-b315-fa47145d8ae5" providerId="AD" clId="Web-{945743DE-A179-FFE4-E553-FACCA8DE5887}" dt="2025-02-19T17:30:26.257" v="1" actId="1076"/>
        <pc:sldMkLst>
          <pc:docMk/>
          <pc:sldMk cId="0" sldId="257"/>
        </pc:sldMkLst>
        <pc:grpChg chg="mod">
          <ac:chgData name="John Friesen" userId="S::john.friesen@operationworld.org::9d3a757e-09a8-42a2-b315-fa47145d8ae5" providerId="AD" clId="Web-{945743DE-A179-FFE4-E553-FACCA8DE5887}" dt="2025-02-19T17:30:26.257" v="1" actId="1076"/>
          <ac:grpSpMkLst>
            <pc:docMk/>
            <pc:sldMk cId="0" sldId="257"/>
            <ac:grpSpMk id="4" creationId="{00000000-0000-0000-0000-000000000000}"/>
          </ac:grpSpMkLst>
        </pc:grpChg>
        <pc:picChg chg="mod">
          <ac:chgData name="John Friesen" userId="S::john.friesen@operationworld.org::9d3a757e-09a8-42a2-b315-fa47145d8ae5" providerId="AD" clId="Web-{945743DE-A179-FFE4-E553-FACCA8DE5887}" dt="2025-02-19T17:30:26.242" v="0" actId="1076"/>
          <ac:picMkLst>
            <pc:docMk/>
            <pc:sldMk cId="0" sldId="257"/>
            <ac:picMk id="2" creationId="{00000000-0000-0000-0000-000000000000}"/>
          </ac:picMkLst>
        </pc:picChg>
      </pc:sldChg>
      <pc:sldChg chg="modSp">
        <pc:chgData name="John Friesen" userId="S::john.friesen@operationworld.org::9d3a757e-09a8-42a2-b315-fa47145d8ae5" providerId="AD" clId="Web-{945743DE-A179-FFE4-E553-FACCA8DE5887}" dt="2025-02-19T17:31:07.337" v="16"/>
        <pc:sldMkLst>
          <pc:docMk/>
          <pc:sldMk cId="0" sldId="258"/>
        </pc:sldMkLst>
        <pc:graphicFrameChg chg="mod modGraphic">
          <ac:chgData name="John Friesen" userId="S::john.friesen@operationworld.org::9d3a757e-09a8-42a2-b315-fa47145d8ae5" providerId="AD" clId="Web-{945743DE-A179-FFE4-E553-FACCA8DE5887}" dt="2025-02-19T17:31:07.337" v="16"/>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87A7182F-D484-C97F-B247-070111A8979F}"/>
    <pc:docChg chg="modSld">
      <pc:chgData name="Cathy Friesen" userId="S::cathy.friesen@operationworld.org::4b911d97-c06d-45ce-a5f8-d43e0fc64acb" providerId="AD" clId="Web-{87A7182F-D484-C97F-B247-070111A8979F}" dt="2025-01-05T01:25:55.598" v="1" actId="20577"/>
      <pc:docMkLst>
        <pc:docMk/>
      </pc:docMkLst>
      <pc:sldChg chg="modSp">
        <pc:chgData name="Cathy Friesen" userId="S::cathy.friesen@operationworld.org::4b911d97-c06d-45ce-a5f8-d43e0fc64acb" providerId="AD" clId="Web-{87A7182F-D484-C97F-B247-070111A8979F}" dt="2025-01-05T01:25:55.598" v="1" actId="20577"/>
        <pc:sldMkLst>
          <pc:docMk/>
          <pc:sldMk cId="0" sldId="257"/>
        </pc:sldMkLst>
        <pc:spChg chg="mod">
          <ac:chgData name="Cathy Friesen" userId="S::cathy.friesen@operationworld.org::4b911d97-c06d-45ce-a5f8-d43e0fc64acb" providerId="AD" clId="Web-{87A7182F-D484-C97F-B247-070111A8979F}" dt="2025-01-05T01:25:55.598"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210175"/>
          <a:chOff x="285750" y="285750"/>
          <a:chExt cx="6191250" cy="5210175"/>
        </a:xfrm>
      </p:grpSpPr>
      <p:pic>
        <p:nvPicPr>
          <p:cNvPr id="2" name="Country Flag" descr="The country flag"/>
          <p:cNvPicPr>
            <a:picLocks noChangeAspect="1"/>
          </p:cNvPicPr>
          <p:nvPr/>
        </p:nvPicPr>
        <p:blipFill>
          <a:blip r:embed="rId3"/>
          <a:stretch>
            <a:fillRect/>
          </a:stretch>
        </p:blipFill>
        <p:spPr>
          <a:xfrm>
            <a:off x="1278601" y="1627733"/>
            <a:ext cx="5715000" cy="3571875"/>
          </a:xfrm>
          <a:prstGeom prst="rect">
            <a:avLst/>
          </a:prstGeom>
          <a:noFill/>
        </p:spPr>
      </p:pic>
      <p:grpSp>
        <p:nvGrpSpPr>
          <p:cNvPr id="4" name="Group 3"/>
          <p:cNvGrpSpPr/>
          <p:nvPr/>
        </p:nvGrpSpPr>
        <p:grpSpPr>
          <a:xfrm>
            <a:off x="7184101" y="2695158"/>
            <a:ext cx="4352472" cy="1446550"/>
            <a:chOff x="6191250" y="2705725"/>
            <a:chExt cx="4352472" cy="1446550"/>
          </a:xfrm>
        </p:grpSpPr>
        <p:sp>
          <p:nvSpPr>
            <p:cNvPr id="5" name="TextBox 4"/>
            <p:cNvSpPr txBox="1"/>
            <p:nvPr/>
          </p:nvSpPr>
          <p:spPr>
            <a:xfrm>
              <a:off x="6191250" y="2705725"/>
              <a:ext cx="4352472"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5E96D2"/>
                  </a:solidFill>
                  <a:latin typeface="Trebuchet MS"/>
                </a:rPr>
                <a:t>PRAYING FOR
</a:t>
              </a:r>
              <a:r>
                <a:rPr lang="en-US" sz="6000" u="none" strike="noStrike" cap="none" spc="0" dirty="0">
                  <a:solidFill>
                    <a:srgbClr val="5E96D2"/>
                  </a:solidFill>
                  <a:latin typeface="Trebuchet MS"/>
                </a:rPr>
                <a:t>GUATEMALA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583438382"/>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Guatemala City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18,687,882</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Spanish; 23 recognized Amerindian 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135/193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96.1 %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24.4 %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964838"/>
          </a:xfrm>
          <a:prstGeom prst="rect">
            <a:avLst/>
          </a:prstGeom>
          <a:noFill/>
        </p:spPr>
        <p:txBody>
          <a:bodyPr vert="horz"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Praise God for the growth among evangelicals who now are almost 25% of the population, in 25,000 congregations! The 1976 earthquake, the pain of war, and the witness of believers and missionaries all drew many to Jesus. Growth came quickly among Pentecostals, but faith is not always deep. Many mix pagan practices and beliefs with biblical </a:t>
            </a:r>
            <a:r>
              <a:rPr lang="en-US" sz="2800" u="none" strike="noStrike" cap="none" spc="0">
                <a:solidFill>
                  <a:srgbClr val="000000">
                    <a:alpha val="100000"/>
                  </a:srgbClr>
                </a:solidFill>
                <a:latin typeface="Trebuchet MS"/>
              </a:rPr>
              <a:t>faith or</a:t>
            </a:r>
            <a:r>
              <a:rPr lang="en-US" sz="2800" u="none" strike="noStrike" cap="none" spc="0" dirty="0">
                <a:solidFill>
                  <a:srgbClr val="000000">
                    <a:alpha val="100000"/>
                  </a:srgbClr>
                </a:solidFill>
                <a:latin typeface="Trebuchet MS"/>
              </a:rPr>
              <a:t> follow attractive teachings on prosperity. Churches that fail to disciple new believers may lose them in the next two decades. Pray that pastors and leaders will demonstrate Christ-like </a:t>
            </a:r>
            <a:r>
              <a:rPr lang="en-US" sz="2800" u="none" strike="noStrike" cap="none" spc="0">
                <a:solidFill>
                  <a:srgbClr val="000000">
                    <a:alpha val="100000"/>
                  </a:srgbClr>
                </a:solidFill>
                <a:latin typeface="Trebuchet MS"/>
              </a:rPr>
              <a:t>humility and</a:t>
            </a:r>
            <a:r>
              <a:rPr lang="en-US" sz="2800" u="none" strike="noStrike" cap="none" spc="0" dirty="0">
                <a:solidFill>
                  <a:srgbClr val="000000">
                    <a:alpha val="100000"/>
                  </a:srgbClr>
                </a:solidFill>
                <a:latin typeface="Trebuchet MS"/>
              </a:rPr>
              <a:t> rise above foolish divisions and greed.
</a:t>
            </a:r>
          </a:p>
        </p:txBody>
      </p:sp>
    </p:spTree>
  </p:cSld>
  <p:clrMapOvr>
    <a:masterClrMapping/>
  </p:clrMapOvr>
</p:sld>
</file>

<file path=ppt/theme/theme1.xml><?xml version="1.0" encoding="utf-8"?>
<a:theme xmlns:a="http://schemas.openxmlformats.org/drawingml/2006/main" name="Theme93">
  <a:themeElements>
    <a:clrScheme name="Theme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CF</PrayerPointComple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5D8BF0-B94D-45F4-BA3A-C07D5F2B54F9}">
  <ds:schemaRefs>
    <ds:schemaRef ds:uri="http://schemas.microsoft.com/sharepoint/v3/contenttype/forms"/>
  </ds:schemaRefs>
</ds:datastoreItem>
</file>

<file path=customXml/itemProps2.xml><?xml version="1.0" encoding="utf-8"?>
<ds:datastoreItem xmlns:ds="http://schemas.openxmlformats.org/officeDocument/2006/customXml" ds:itemID="{6F5A8167-C40F-433D-A5DD-993875C3A1B6}">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0031279A-2E9B-49BD-8E70-2186EE483CF7}"/>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Theme93</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17</cp:revision>
  <dcterms:created xsi:type="dcterms:W3CDTF">2024-12-17T23:28:52Z</dcterms:created>
  <dcterms:modified xsi:type="dcterms:W3CDTF">2025-02-19T17:31:19Z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