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5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D91361-4F17-92F4-2C95-0CDF973E9DF1}" v="20" dt="2025-02-17T20:41:05.7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D61C99E5-4325-4E23-AF34-EFAB120751C1}"/>
    <pc:docChg chg="modSld">
      <pc:chgData name="Cathy Friesen" userId="S::cathy.friesen@operationworld.org::4b911d97-c06d-45ce-a5f8-d43e0fc64acb" providerId="AD" clId="Web-{D61C99E5-4325-4E23-AF34-EFAB120751C1}" dt="2025-01-05T01:25:35.387" v="1" actId="20577"/>
      <pc:docMkLst>
        <pc:docMk/>
      </pc:docMkLst>
      <pc:sldChg chg="modSp">
        <pc:chgData name="Cathy Friesen" userId="S::cathy.friesen@operationworld.org::4b911d97-c06d-45ce-a5f8-d43e0fc64acb" providerId="AD" clId="Web-{D61C99E5-4325-4E23-AF34-EFAB120751C1}" dt="2025-01-05T01:25:35.387" v="1" actId="20577"/>
        <pc:sldMkLst>
          <pc:docMk/>
          <pc:sldMk cId="0" sldId="257"/>
        </pc:sldMkLst>
        <pc:spChg chg="mod">
          <ac:chgData name="Cathy Friesen" userId="S::cathy.friesen@operationworld.org::4b911d97-c06d-45ce-a5f8-d43e0fc64acb" providerId="AD" clId="Web-{D61C99E5-4325-4E23-AF34-EFAB120751C1}" dt="2025-01-05T01:25:35.387"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58840AB0-80F4-2D7D-D3C0-ED45E5B44815}"/>
    <pc:docChg chg="modSld">
      <pc:chgData name="John Friesen" userId="S::john.friesen@operationworld.org::9d3a757e-09a8-42a2-b315-fa47145d8ae5" providerId="AD" clId="Web-{58840AB0-80F4-2D7D-D3C0-ED45E5B44815}" dt="2025-02-05T19:47:55.446" v="4" actId="1076"/>
      <pc:docMkLst>
        <pc:docMk/>
      </pc:docMkLst>
      <pc:sldChg chg="modSp">
        <pc:chgData name="John Friesen" userId="S::john.friesen@operationworld.org::9d3a757e-09a8-42a2-b315-fa47145d8ae5" providerId="AD" clId="Web-{58840AB0-80F4-2D7D-D3C0-ED45E5B44815}" dt="2025-02-05T19:47:26.758" v="2"/>
        <pc:sldMkLst>
          <pc:docMk/>
          <pc:sldMk cId="0" sldId="258"/>
        </pc:sldMkLst>
        <pc:graphicFrameChg chg="modGraphic">
          <ac:chgData name="John Friesen" userId="S::john.friesen@operationworld.org::9d3a757e-09a8-42a2-b315-fa47145d8ae5" providerId="AD" clId="Web-{58840AB0-80F4-2D7D-D3C0-ED45E5B44815}" dt="2025-02-05T19:47:26.758" v="2"/>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58840AB0-80F4-2D7D-D3C0-ED45E5B44815}" dt="2025-02-05T19:47:55.446" v="4" actId="1076"/>
        <pc:sldMkLst>
          <pc:docMk/>
          <pc:sldMk cId="0" sldId="259"/>
        </pc:sldMkLst>
        <pc:spChg chg="add mod">
          <ac:chgData name="John Friesen" userId="S::john.friesen@operationworld.org::9d3a757e-09a8-42a2-b315-fa47145d8ae5" providerId="AD" clId="Web-{58840AB0-80F4-2D7D-D3C0-ED45E5B44815}" dt="2025-02-05T19:47:55.446" v="4" actId="1076"/>
          <ac:spMkLst>
            <pc:docMk/>
            <pc:sldMk cId="0" sldId="259"/>
            <ac:spMk id="4" creationId="{9CB5B617-AD4D-2FA8-F43F-A3B190891277}"/>
          </ac:spMkLst>
        </pc:spChg>
      </pc:sldChg>
    </pc:docChg>
  </pc:docChgLst>
  <pc:docChgLst>
    <pc:chgData name="John Friesen" userId="S::john.friesen@operationworld.org::9d3a757e-09a8-42a2-b315-fa47145d8ae5" providerId="AD" clId="Web-{47D91361-4F17-92F4-2C95-0CDF973E9DF1}"/>
    <pc:docChg chg="modSld">
      <pc:chgData name="John Friesen" userId="S::john.friesen@operationworld.org::9d3a757e-09a8-42a2-b315-fa47145d8ae5" providerId="AD" clId="Web-{47D91361-4F17-92F4-2C95-0CDF973E9DF1}" dt="2025-02-17T20:41:00.887" v="17"/>
      <pc:docMkLst>
        <pc:docMk/>
      </pc:docMkLst>
      <pc:sldChg chg="modSp">
        <pc:chgData name="John Friesen" userId="S::john.friesen@operationworld.org::9d3a757e-09a8-42a2-b315-fa47145d8ae5" providerId="AD" clId="Web-{47D91361-4F17-92F4-2C95-0CDF973E9DF1}" dt="2025-02-17T20:40:14.557" v="6" actId="1076"/>
        <pc:sldMkLst>
          <pc:docMk/>
          <pc:sldMk cId="0" sldId="257"/>
        </pc:sldMkLst>
        <pc:spChg chg="mod">
          <ac:chgData name="John Friesen" userId="S::john.friesen@operationworld.org::9d3a757e-09a8-42a2-b315-fa47145d8ae5" providerId="AD" clId="Web-{47D91361-4F17-92F4-2C95-0CDF973E9DF1}" dt="2025-02-17T20:39:43.681" v="0" actId="14100"/>
          <ac:spMkLst>
            <pc:docMk/>
            <pc:sldMk cId="0" sldId="257"/>
            <ac:spMk id="5" creationId="{00000000-0000-0000-0000-000000000000}"/>
          </ac:spMkLst>
        </pc:spChg>
        <pc:grpChg chg="mod">
          <ac:chgData name="John Friesen" userId="S::john.friesen@operationworld.org::9d3a757e-09a8-42a2-b315-fa47145d8ae5" providerId="AD" clId="Web-{47D91361-4F17-92F4-2C95-0CDF973E9DF1}" dt="2025-02-17T20:40:14.557" v="6" actId="1076"/>
          <ac:grpSpMkLst>
            <pc:docMk/>
            <pc:sldMk cId="0" sldId="257"/>
            <ac:grpSpMk id="4" creationId="{00000000-0000-0000-0000-000000000000}"/>
          </ac:grpSpMkLst>
        </pc:grpChg>
        <pc:picChg chg="mod">
          <ac:chgData name="John Friesen" userId="S::john.friesen@operationworld.org::9d3a757e-09a8-42a2-b315-fa47145d8ae5" providerId="AD" clId="Web-{47D91361-4F17-92F4-2C95-0CDF973E9DF1}" dt="2025-02-17T20:40:14.541" v="5" actId="1076"/>
          <ac:picMkLst>
            <pc:docMk/>
            <pc:sldMk cId="0" sldId="257"/>
            <ac:picMk id="2" creationId="{00000000-0000-0000-0000-000000000000}"/>
          </ac:picMkLst>
        </pc:picChg>
      </pc:sldChg>
      <pc:sldChg chg="modSp">
        <pc:chgData name="John Friesen" userId="S::john.friesen@operationworld.org::9d3a757e-09a8-42a2-b315-fa47145d8ae5" providerId="AD" clId="Web-{47D91361-4F17-92F4-2C95-0CDF973E9DF1}" dt="2025-02-17T20:41:00.887" v="17"/>
        <pc:sldMkLst>
          <pc:docMk/>
          <pc:sldMk cId="0" sldId="258"/>
        </pc:sldMkLst>
        <pc:graphicFrameChg chg="mod modGraphic">
          <ac:chgData name="John Friesen" userId="S::john.friesen@operationworld.org::9d3a757e-09a8-42a2-b315-fa47145d8ae5" providerId="AD" clId="Web-{47D91361-4F17-92F4-2C95-0CDF973E9DF1}" dt="2025-02-17T20:41:00.887" v="17"/>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05"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4953000"/>
          <a:chOff x="285750" y="285750"/>
          <a:chExt cx="6191250" cy="4953000"/>
        </a:xfrm>
      </p:grpSpPr>
      <p:pic>
        <p:nvPicPr>
          <p:cNvPr id="2" name="Country Flag" descr="The country flag"/>
          <p:cNvPicPr>
            <a:picLocks noChangeAspect="1"/>
          </p:cNvPicPr>
          <p:nvPr/>
        </p:nvPicPr>
        <p:blipFill>
          <a:blip r:embed="rId3"/>
          <a:stretch>
            <a:fillRect/>
          </a:stretch>
        </p:blipFill>
        <p:spPr>
          <a:xfrm>
            <a:off x="1948943" y="1909721"/>
            <a:ext cx="5715000" cy="3067050"/>
          </a:xfrm>
          <a:prstGeom prst="rect">
            <a:avLst/>
          </a:prstGeom>
          <a:noFill/>
        </p:spPr>
      </p:pic>
      <p:grpSp>
        <p:nvGrpSpPr>
          <p:cNvPr id="4" name="Group 3"/>
          <p:cNvGrpSpPr/>
          <p:nvPr/>
        </p:nvGrpSpPr>
        <p:grpSpPr>
          <a:xfrm>
            <a:off x="7854442" y="2729496"/>
            <a:ext cx="2483655" cy="1446550"/>
            <a:chOff x="6191250" y="2705725"/>
            <a:chExt cx="2483655" cy="1446550"/>
          </a:xfrm>
        </p:grpSpPr>
        <p:sp>
          <p:nvSpPr>
            <p:cNvPr id="5" name="TextBox 4"/>
            <p:cNvSpPr txBox="1"/>
            <p:nvPr/>
          </p:nvSpPr>
          <p:spPr>
            <a:xfrm>
              <a:off x="6191250" y="2705725"/>
              <a:ext cx="2483655"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19257D"/>
                  </a:solidFill>
                  <a:latin typeface="Trebuchet MS"/>
                </a:rPr>
                <a:t>PRAYING FOR
</a:t>
              </a:r>
              <a:r>
                <a:rPr lang="en-US" sz="6000" u="none" strike="noStrike" cap="none" spc="0" dirty="0">
                  <a:solidFill>
                    <a:srgbClr val="19257D"/>
                  </a:solidFill>
                  <a:latin typeface="Trebuchet MS"/>
                </a:rPr>
                <a:t>GUAM</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589270"/>
            <a:chOff x="285750" y="285750"/>
            <a:chExt cx="6010275" cy="558927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1832131892"/>
                </p:ext>
              </p:extLst>
            </p:nvPr>
          </p:nvGraphicFramePr>
          <p:xfrm>
            <a:off x="381000" y="857250"/>
            <a:ext cx="5819776" cy="501777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Agana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168,999</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95.3 %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 Under 15 Yrs: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24.1 %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Chamorro; English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76.7 yrs (72nd/236)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96.7 %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14.2 %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5"/>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Guam is the hub of Micronesia, and as such, the population is multicultural and diverse. There is spiritual and church growth among many of the immigrant communities, including the Chinese, Koreans and Filipinos. Micronesian groups have dozens of churches, although their more isolated villages and their tribal culture present an evangelistic challenge. The continued influence of cultural and animistic traditions holds back their discipleship. Also, with such ethnic and denominational variety, unity is an important issue and a need for prayer.
</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247143"/>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27">
  <a:themeElements>
    <a:clrScheme name="Theme2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JF</PrayerPointComplete>
  </documentManagement>
</p:properties>
</file>

<file path=customXml/itemProps1.xml><?xml version="1.0" encoding="utf-8"?>
<ds:datastoreItem xmlns:ds="http://schemas.openxmlformats.org/officeDocument/2006/customXml" ds:itemID="{83EB03F5-94AE-4554-AE32-D3BB0D780501}">
  <ds:schemaRefs>
    <ds:schemaRef ds:uri="http://schemas.microsoft.com/sharepoint/v3/contenttype/forms"/>
  </ds:schemaRefs>
</ds:datastoreItem>
</file>

<file path=customXml/itemProps2.xml><?xml version="1.0" encoding="utf-8"?>
<ds:datastoreItem xmlns:ds="http://schemas.openxmlformats.org/officeDocument/2006/customXml" ds:itemID="{B8BA1EAD-75FE-40C9-9523-51425D194813}"/>
</file>

<file path=customXml/itemProps3.xml><?xml version="1.0" encoding="utf-8"?>
<ds:datastoreItem xmlns:ds="http://schemas.openxmlformats.org/officeDocument/2006/customXml" ds:itemID="{6AFDFC66-849D-4736-9700-ED2663CA870D}">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Theme27</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19</cp:revision>
  <dcterms:created xsi:type="dcterms:W3CDTF">2024-12-17T23:28:52Z</dcterms:created>
  <dcterms:modified xsi:type="dcterms:W3CDTF">2025-02-17T20:41:13Z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