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B12BBF-769B-7101-AF50-E93DBE77EE2B}" v="22" dt="2025-02-19T17:30:00.385"/>
    <p1510:client id="{63D35181-D831-D865-A04B-AB28D364455D}" v="186" dt="2025-02-19T05:12:07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y Friesen" userId="S::cathy.friesen@operationworld.org::4b911d97-c06d-45ce-a5f8-d43e0fc64acb" providerId="AD" clId="Web-{42DFAB1F-7F49-ACF7-F7B6-DEE8FFE95720}"/>
    <pc:docChg chg="modSld">
      <pc:chgData name="Cathy Friesen" userId="S::cathy.friesen@operationworld.org::4b911d97-c06d-45ce-a5f8-d43e0fc64acb" providerId="AD" clId="Web-{42DFAB1F-7F49-ACF7-F7B6-DEE8FFE95720}" dt="2025-01-05T01:25:00.003" v="2" actId="20577"/>
      <pc:docMkLst>
        <pc:docMk/>
      </pc:docMkLst>
      <pc:sldChg chg="modSp">
        <pc:chgData name="Cathy Friesen" userId="S::cathy.friesen@operationworld.org::4b911d97-c06d-45ce-a5f8-d43e0fc64acb" providerId="AD" clId="Web-{42DFAB1F-7F49-ACF7-F7B6-DEE8FFE95720}" dt="2025-01-05T01:25:00.003" v="2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42DFAB1F-7F49-ACF7-F7B6-DEE8FFE95720}" dt="2025-01-05T01:25:00.003" v="2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C13C1C4F-D69F-0B31-7EDD-B9E443130BCD}"/>
    <pc:docChg chg="modSld">
      <pc:chgData name="John Friesen" userId="S::john.friesen@operationworld.org::9d3a757e-09a8-42a2-b315-fa47145d8ae5" providerId="AD" clId="Web-{C13C1C4F-D69F-0B31-7EDD-B9E443130BCD}" dt="2025-02-05T19:46:28.694" v="1"/>
      <pc:docMkLst>
        <pc:docMk/>
      </pc:docMkLst>
      <pc:sldChg chg="modSp">
        <pc:chgData name="John Friesen" userId="S::john.friesen@operationworld.org::9d3a757e-09a8-42a2-b315-fa47145d8ae5" providerId="AD" clId="Web-{C13C1C4F-D69F-0B31-7EDD-B9E443130BCD}" dt="2025-02-05T19:46:28.694" v="1"/>
        <pc:sldMkLst>
          <pc:docMk/>
          <pc:sldMk cId="0" sldId="258"/>
        </pc:sldMkLst>
        <pc:graphicFrameChg chg="modGraphic">
          <ac:chgData name="John Friesen" userId="S::john.friesen@operationworld.org::9d3a757e-09a8-42a2-b315-fa47145d8ae5" providerId="AD" clId="Web-{C13C1C4F-D69F-0B31-7EDD-B9E443130BCD}" dt="2025-02-05T19:46:28.694" v="1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Cathy Friesen" userId="S::cathy.friesen@operationworld.org::4b911d97-c06d-45ce-a5f8-d43e0fc64acb" providerId="AD" clId="Web-{63D35181-D831-D865-A04B-AB28D364455D}"/>
    <pc:docChg chg="modSld">
      <pc:chgData name="Cathy Friesen" userId="S::cathy.friesen@operationworld.org::4b911d97-c06d-45ce-a5f8-d43e0fc64acb" providerId="AD" clId="Web-{63D35181-D831-D865-A04B-AB28D364455D}" dt="2025-02-19T05:12:07.405" v="101" actId="20577"/>
      <pc:docMkLst>
        <pc:docMk/>
      </pc:docMkLst>
      <pc:sldChg chg="modSp">
        <pc:chgData name="Cathy Friesen" userId="S::cathy.friesen@operationworld.org::4b911d97-c06d-45ce-a5f8-d43e0fc64acb" providerId="AD" clId="Web-{63D35181-D831-D865-A04B-AB28D364455D}" dt="2025-02-19T05:12:07.405" v="101" actId="20577"/>
        <pc:sldMkLst>
          <pc:docMk/>
          <pc:sldMk cId="0" sldId="259"/>
        </pc:sldMkLst>
        <pc:spChg chg="mod">
          <ac:chgData name="Cathy Friesen" userId="S::cathy.friesen@operationworld.org::4b911d97-c06d-45ce-a5f8-d43e0fc64acb" providerId="AD" clId="Web-{63D35181-D831-D865-A04B-AB28D364455D}" dt="2025-02-19T05:12:07.405" v="101" actId="20577"/>
          <ac:spMkLst>
            <pc:docMk/>
            <pc:sldMk cId="0" sldId="259"/>
            <ac:spMk id="3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4DB12BBF-769B-7101-AF50-E93DBE77EE2B}"/>
    <pc:docChg chg="modSld">
      <pc:chgData name="John Friesen" userId="S::john.friesen@operationworld.org::9d3a757e-09a8-42a2-b315-fa47145d8ae5" providerId="AD" clId="Web-{4DB12BBF-769B-7101-AF50-E93DBE77EE2B}" dt="2025-02-19T17:29:53.119" v="19"/>
      <pc:docMkLst>
        <pc:docMk/>
      </pc:docMkLst>
      <pc:sldChg chg="modSp">
        <pc:chgData name="John Friesen" userId="S::john.friesen@operationworld.org::9d3a757e-09a8-42a2-b315-fa47145d8ae5" providerId="AD" clId="Web-{4DB12BBF-769B-7101-AF50-E93DBE77EE2B}" dt="2025-02-19T17:29:00.055" v="6" actId="1076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4DB12BBF-769B-7101-AF50-E93DBE77EE2B}" dt="2025-02-19T17:28:55.070" v="4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4DB12BBF-769B-7101-AF50-E93DBE77EE2B}" dt="2025-02-19T17:29:00.055" v="6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4DB12BBF-769B-7101-AF50-E93DBE77EE2B}" dt="2025-02-19T17:29:00.055" v="5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John Friesen" userId="S::john.friesen@operationworld.org::9d3a757e-09a8-42a2-b315-fa47145d8ae5" providerId="AD" clId="Web-{4DB12BBF-769B-7101-AF50-E93DBE77EE2B}" dt="2025-02-19T17:29:53.119" v="19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4DB12BBF-769B-7101-AF50-E93DBE77EE2B}" dt="2025-02-19T17:29:53.119" v="19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0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5324475"/>
          <a:chOff x="285750" y="285750"/>
          <a:chExt cx="6191250" cy="5324475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71" y="1546176"/>
            <a:ext cx="5715000" cy="38100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6856671" y="2737426"/>
            <a:ext cx="4827772" cy="1446550"/>
            <a:chOff x="6191250" y="2705725"/>
            <a:chExt cx="4827772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4827772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1C1F8A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1C1F8A"/>
                  </a:solidFill>
                  <a:latin typeface="Trebuchet MS"/>
                </a:rPr>
                <a:t>GUADELOUPE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113020"/>
            <a:chOff x="285750" y="285750"/>
            <a:chExt cx="6010275" cy="511302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149089179"/>
                </p:ext>
              </p:extLst>
            </p:nvPr>
          </p:nvGraphicFramePr>
          <p:xfrm>
            <a:off x="381000" y="857250"/>
            <a:ext cx="5819776" cy="454152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Basse- Terre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373,791</a:t>
                        </a:r>
                        <a:endParaRPr lang="en-US" dirty="0"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Urban: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98.6 %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French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Life Expectancy: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80.5 yrs (39th/236)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94.1 %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4.3 %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821" y="956143"/>
            <a:ext cx="11011710" cy="650344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fontAlgn="base">
              <a:lnSpc>
                <a:spcPct val="125000"/>
              </a:lnSpc>
            </a:pP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The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strikes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and riots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of 2009,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the largest in Guadeloupe's history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,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signified deep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dissatisfaction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 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France. Many feel like second-class citizens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disadvantaged and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resentful of the colonial dynamic with France and its rich white scions living on the islands. Though a settlement was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reached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increased wages for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many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, the deeper issues of autonomy and identity continue to simmer. Historic and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valid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mistrust of the French government's health policies re-emerged in 2021-2022 with violent protests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to its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vaccine requirements. Pray for wisdom for both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countries'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leaders to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peacefully handle 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issues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 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that bring genuine long-term benefit to the people.
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">
  <a:themeElements>
    <a:clrScheme name="Theme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CF</PrayerPointComplete>
  </documentManagement>
</p:properties>
</file>

<file path=customXml/itemProps1.xml><?xml version="1.0" encoding="utf-8"?>
<ds:datastoreItem xmlns:ds="http://schemas.openxmlformats.org/officeDocument/2006/customXml" ds:itemID="{DE335581-1058-4BDA-BA6D-EB485FB9B139}"/>
</file>

<file path=customXml/itemProps2.xml><?xml version="1.0" encoding="utf-8"?>
<ds:datastoreItem xmlns:ds="http://schemas.openxmlformats.org/officeDocument/2006/customXml" ds:itemID="{D8EB04E3-E86D-492A-8FEF-702BE7CFF7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7C81CB-E956-4519-A3D3-450532DD3605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Theme5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61</cp:revision>
  <dcterms:created xsi:type="dcterms:W3CDTF">2024-12-17T23:28:51Z</dcterms:created>
  <dcterms:modified xsi:type="dcterms:W3CDTF">2025-02-19T17:30:06Z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