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27F0F-D421-C487-C0F2-5FDB3909D34D}" v="517" dt="2025-02-18T15:48:04.404"/>
    <p1510:client id="{E2B411C4-5E54-C3B2-D6BC-F2B711AAE5BA}" v="13" dt="2025-02-19T04:35:31.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69727F0F-D421-C487-C0F2-5FDB3909D34D}"/>
    <pc:docChg chg="modSld">
      <pc:chgData name="Cathy Friesen" userId="S::cathy.friesen@operationworld.org::4b911d97-c06d-45ce-a5f8-d43e0fc64acb" providerId="AD" clId="Web-{69727F0F-D421-C487-C0F2-5FDB3909D34D}" dt="2025-02-18T15:48:04.404" v="263" actId="20577"/>
      <pc:docMkLst>
        <pc:docMk/>
      </pc:docMkLst>
      <pc:sldChg chg="addSp modSp">
        <pc:chgData name="Cathy Friesen" userId="S::cathy.friesen@operationworld.org::4b911d97-c06d-45ce-a5f8-d43e0fc64acb" providerId="AD" clId="Web-{69727F0F-D421-C487-C0F2-5FDB3909D34D}" dt="2025-02-18T15:48:04.404" v="263" actId="20577"/>
        <pc:sldMkLst>
          <pc:docMk/>
          <pc:sldMk cId="0" sldId="259"/>
        </pc:sldMkLst>
        <pc:spChg chg="mod">
          <ac:chgData name="Cathy Friesen" userId="S::cathy.friesen@operationworld.org::4b911d97-c06d-45ce-a5f8-d43e0fc64acb" providerId="AD" clId="Web-{69727F0F-D421-C487-C0F2-5FDB3909D34D}" dt="2025-02-18T15:48:04.404" v="263" actId="20577"/>
          <ac:spMkLst>
            <pc:docMk/>
            <pc:sldMk cId="0" sldId="259"/>
            <ac:spMk id="3" creationId="{00000000-0000-0000-0000-000000000000}"/>
          </ac:spMkLst>
        </pc:spChg>
        <pc:spChg chg="add mod">
          <ac:chgData name="Cathy Friesen" userId="S::cathy.friesen@operationworld.org::4b911d97-c06d-45ce-a5f8-d43e0fc64acb" providerId="AD" clId="Web-{69727F0F-D421-C487-C0F2-5FDB3909D34D}" dt="2025-02-18T15:46:17.306" v="253" actId="14100"/>
          <ac:spMkLst>
            <pc:docMk/>
            <pc:sldMk cId="0" sldId="259"/>
            <ac:spMk id="4" creationId="{9CB5B617-AD4D-2FA8-F43F-A3B190891277}"/>
          </ac:spMkLst>
        </pc:spChg>
      </pc:sldChg>
    </pc:docChg>
  </pc:docChgLst>
  <pc:docChgLst>
    <pc:chgData name="John Friesen" userId="S::john.friesen@operationworld.org::9d3a757e-09a8-42a2-b315-fa47145d8ae5" providerId="AD" clId="Web-{AE65FA04-7AF3-8A3B-BF69-6547678FDF23}"/>
    <pc:docChg chg="modSld">
      <pc:chgData name="John Friesen" userId="S::john.friesen@operationworld.org::9d3a757e-09a8-42a2-b315-fa47145d8ae5" providerId="AD" clId="Web-{AE65FA04-7AF3-8A3B-BF69-6547678FDF23}" dt="2025-02-13T21:39:43.047" v="7" actId="14100"/>
      <pc:docMkLst>
        <pc:docMk/>
      </pc:docMkLst>
      <pc:sldChg chg="modSp">
        <pc:chgData name="John Friesen" userId="S::john.friesen@operationworld.org::9d3a757e-09a8-42a2-b315-fa47145d8ae5" providerId="AD" clId="Web-{AE65FA04-7AF3-8A3B-BF69-6547678FDF23}" dt="2025-02-13T21:39:43.047" v="7" actId="14100"/>
        <pc:sldMkLst>
          <pc:docMk/>
          <pc:sldMk cId="0" sldId="259"/>
        </pc:sldMkLst>
        <pc:spChg chg="mod">
          <ac:chgData name="John Friesen" userId="S::john.friesen@operationworld.org::9d3a757e-09a8-42a2-b315-fa47145d8ae5" providerId="AD" clId="Web-{AE65FA04-7AF3-8A3B-BF69-6547678FDF23}" dt="2025-02-13T21:39:43.047" v="7" actId="14100"/>
          <ac:spMkLst>
            <pc:docMk/>
            <pc:sldMk cId="0" sldId="259"/>
            <ac:spMk id="3" creationId="{00000000-0000-0000-0000-000000000000}"/>
          </ac:spMkLst>
        </pc:spChg>
      </pc:sldChg>
    </pc:docChg>
  </pc:docChgLst>
  <pc:docChgLst>
    <pc:chgData name="Cathy Friesen" userId="S::cathy.friesen@operationworld.org::4b911d97-c06d-45ce-a5f8-d43e0fc64acb" providerId="AD" clId="Web-{24120241-EE50-20BD-A495-C72DDE61BBE7}"/>
    <pc:docChg chg="modSld">
      <pc:chgData name="Cathy Friesen" userId="S::cathy.friesen@operationworld.org::4b911d97-c06d-45ce-a5f8-d43e0fc64acb" providerId="AD" clId="Web-{24120241-EE50-20BD-A495-C72DDE61BBE7}" dt="2025-01-05T01:24:30.330" v="1" actId="20577"/>
      <pc:docMkLst>
        <pc:docMk/>
      </pc:docMkLst>
      <pc:sldChg chg="modSp">
        <pc:chgData name="Cathy Friesen" userId="S::cathy.friesen@operationworld.org::4b911d97-c06d-45ce-a5f8-d43e0fc64acb" providerId="AD" clId="Web-{24120241-EE50-20BD-A495-C72DDE61BBE7}" dt="2025-01-05T01:24:30.330" v="1" actId="20577"/>
        <pc:sldMkLst>
          <pc:docMk/>
          <pc:sldMk cId="0" sldId="257"/>
        </pc:sldMkLst>
        <pc:spChg chg="mod">
          <ac:chgData name="Cathy Friesen" userId="S::cathy.friesen@operationworld.org::4b911d97-c06d-45ce-a5f8-d43e0fc64acb" providerId="AD" clId="Web-{24120241-EE50-20BD-A495-C72DDE61BBE7}" dt="2025-01-05T01:24:30.33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8BFD71C1-A471-E028-EA9D-6832BCF751C9}"/>
    <pc:docChg chg="modSld">
      <pc:chgData name="John Friesen" userId="S::john.friesen@operationworld.org::9d3a757e-09a8-42a2-b315-fa47145d8ae5" providerId="AD" clId="Web-{8BFD71C1-A471-E028-EA9D-6832BCF751C9}" dt="2025-02-05T19:45:54.942" v="8"/>
      <pc:docMkLst>
        <pc:docMk/>
      </pc:docMkLst>
      <pc:sldChg chg="modSp">
        <pc:chgData name="John Friesen" userId="S::john.friesen@operationworld.org::9d3a757e-09a8-42a2-b315-fa47145d8ae5" providerId="AD" clId="Web-{8BFD71C1-A471-E028-EA9D-6832BCF751C9}" dt="2025-02-05T19:45:54.942" v="8"/>
        <pc:sldMkLst>
          <pc:docMk/>
          <pc:sldMk cId="0" sldId="258"/>
        </pc:sldMkLst>
        <pc:graphicFrameChg chg="mod modGraphic">
          <ac:chgData name="John Friesen" userId="S::john.friesen@operationworld.org::9d3a757e-09a8-42a2-b315-fa47145d8ae5" providerId="AD" clId="Web-{8BFD71C1-A471-E028-EA9D-6832BCF751C9}" dt="2025-02-05T19:45:54.942" v="8"/>
          <ac:graphicFrameMkLst>
            <pc:docMk/>
            <pc:sldMk cId="0" sldId="258"/>
            <ac:graphicFrameMk id="5" creationId="{00000000-0000-0000-0000-000000000000}"/>
          </ac:graphicFrameMkLst>
        </pc:graphicFrameChg>
      </pc:sldChg>
    </pc:docChg>
  </pc:docChgLst>
  <pc:docChgLst>
    <pc:chgData name="Jason Mandryk" userId="69f238d9-e84d-44e5-aa58-b9aaca2cc301" providerId="ADAL" clId="{0142DC9A-2324-4AD3-BBE6-998B07B53EEB}"/>
    <pc:docChg chg="modSld">
      <pc:chgData name="Jason Mandryk" userId="69f238d9-e84d-44e5-aa58-b9aaca2cc301" providerId="ADAL" clId="{0142DC9A-2324-4AD3-BBE6-998B07B53EEB}" dt="2025-02-19T03:13:03.875" v="5" actId="1076"/>
      <pc:docMkLst>
        <pc:docMk/>
      </pc:docMkLst>
      <pc:sldChg chg="modSp mod">
        <pc:chgData name="Jason Mandryk" userId="69f238d9-e84d-44e5-aa58-b9aaca2cc301" providerId="ADAL" clId="{0142DC9A-2324-4AD3-BBE6-998B07B53EEB}" dt="2025-02-19T03:13:03.875" v="5" actId="1076"/>
        <pc:sldMkLst>
          <pc:docMk/>
          <pc:sldMk cId="0" sldId="257"/>
        </pc:sldMkLst>
        <pc:spChg chg="mod">
          <ac:chgData name="Jason Mandryk" userId="69f238d9-e84d-44e5-aa58-b9aaca2cc301" providerId="ADAL" clId="{0142DC9A-2324-4AD3-BBE6-998B07B53EEB}" dt="2025-02-19T03:12:54.282" v="3" actId="1076"/>
          <ac:spMkLst>
            <pc:docMk/>
            <pc:sldMk cId="0" sldId="257"/>
            <ac:spMk id="5" creationId="{00000000-0000-0000-0000-000000000000}"/>
          </ac:spMkLst>
        </pc:spChg>
        <pc:picChg chg="mod">
          <ac:chgData name="Jason Mandryk" userId="69f238d9-e84d-44e5-aa58-b9aaca2cc301" providerId="ADAL" clId="{0142DC9A-2324-4AD3-BBE6-998B07B53EEB}" dt="2025-02-19T03:13:03.875" v="5"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E2B411C4-5E54-C3B2-D6BC-F2B711AAE5BA}"/>
    <pc:docChg chg="modSld">
      <pc:chgData name="John Friesen" userId="S::john.friesen@operationworld.org::9d3a757e-09a8-42a2-b315-fa47145d8ae5" providerId="AD" clId="Web-{E2B411C4-5E54-C3B2-D6BC-F2B711AAE5BA}" dt="2025-02-19T04:35:16.118" v="10"/>
      <pc:docMkLst>
        <pc:docMk/>
      </pc:docMkLst>
      <pc:sldChg chg="modSp">
        <pc:chgData name="John Friesen" userId="S::john.friesen@operationworld.org::9d3a757e-09a8-42a2-b315-fa47145d8ae5" providerId="AD" clId="Web-{E2B411C4-5E54-C3B2-D6BC-F2B711AAE5BA}" dt="2025-02-19T04:35:16.118" v="10"/>
        <pc:sldMkLst>
          <pc:docMk/>
          <pc:sldMk cId="0" sldId="258"/>
        </pc:sldMkLst>
        <pc:graphicFrameChg chg="mod modGraphic">
          <ac:chgData name="John Friesen" userId="S::john.friesen@operationworld.org::9d3a757e-09a8-42a2-b315-fa47145d8ae5" providerId="AD" clId="Web-{E2B411C4-5E54-C3B2-D6BC-F2B711AAE5BA}" dt="2025-02-19T04:35:16.118" v="10"/>
          <ac:graphicFrameMkLst>
            <pc:docMk/>
            <pc:sldMk cId="0" sldId="258"/>
            <ac:graphicFrameMk id="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80B35-0C97-4137-997C-F2B3135ACF86}"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92692-A5FA-40E2-8AA4-1F294B4DD81C}" type="slidenum">
              <a:rPr lang="en-GB" smtClean="0"/>
              <a:t>‹#›</a:t>
            </a:fld>
            <a:endParaRPr lang="en-GB"/>
          </a:p>
        </p:txBody>
      </p:sp>
    </p:spTree>
    <p:extLst>
      <p:ext uri="{BB962C8B-B14F-4D97-AF65-F5344CB8AC3E}">
        <p14:creationId xmlns:p14="http://schemas.microsoft.com/office/powerpoint/2010/main" val="6403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692692-A5FA-40E2-8AA4-1F294B4DD81C}" type="slidenum">
              <a:rPr lang="en-GB" smtClean="0"/>
              <a:t>2</a:t>
            </a:fld>
            <a:endParaRPr lang="en-GB"/>
          </a:p>
        </p:txBody>
      </p:sp>
    </p:spTree>
    <p:extLst>
      <p:ext uri="{BB962C8B-B14F-4D97-AF65-F5344CB8AC3E}">
        <p14:creationId xmlns:p14="http://schemas.microsoft.com/office/powerpoint/2010/main" val="38973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4"/>
          <a:stretch>
            <a:fillRect/>
          </a:stretch>
        </p:blipFill>
        <p:spPr>
          <a:xfrm>
            <a:off x="836612" y="1714500"/>
            <a:ext cx="5715000" cy="3429000"/>
          </a:xfrm>
          <a:prstGeom prst="rect">
            <a:avLst/>
          </a:prstGeom>
          <a:noFill/>
        </p:spPr>
      </p:pic>
      <p:grpSp>
        <p:nvGrpSpPr>
          <p:cNvPr id="4" name="Group 3"/>
          <p:cNvGrpSpPr/>
          <p:nvPr/>
        </p:nvGrpSpPr>
        <p:grpSpPr>
          <a:xfrm>
            <a:off x="6551612" y="2551837"/>
            <a:ext cx="5008562" cy="1754326"/>
            <a:chOff x="6551612" y="2551837"/>
            <a:chExt cx="5008562" cy="1754326"/>
          </a:xfrm>
        </p:grpSpPr>
        <p:sp>
          <p:nvSpPr>
            <p:cNvPr id="5" name="TextBox 4"/>
            <p:cNvSpPr txBox="1"/>
            <p:nvPr/>
          </p:nvSpPr>
          <p:spPr>
            <a:xfrm>
              <a:off x="6551612" y="2551837"/>
              <a:ext cx="5008562"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C10027"/>
                  </a:solidFill>
                  <a:latin typeface="Trebuchet MS"/>
                </a:rPr>
                <a:t>PRAYING FOR
</a:t>
              </a:r>
              <a:r>
                <a:rPr lang="en-US" sz="7200" u="none" strike="noStrike" cap="none" spc="0" dirty="0">
                  <a:solidFill>
                    <a:srgbClr val="C10027"/>
                  </a:solidFill>
                  <a:latin typeface="Trebuchet MS"/>
                </a:rPr>
                <a:t>GRENADA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765493236"/>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St. George's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117,304</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74.9 yrs (91st/236)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93.7 %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460163" y="951337"/>
            <a:ext cx="11565818" cy="4887620"/>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Hurricane Beryl's damage in 2024 was added to that from recent past hurricanes. Up to 90% of the island's buildings were destroyed or damaged. The agriculture and tourism sectors were virtually annihilated. Both sectors were rebuilt, but at the cost of crippling external debts. Some debt was restructured, but long-term solutions are still needed. Grenada heavily depends on tourism which suffered due to COVID. Pray for sustainable solutions to these  challenges as hurricanes become more destructive. Pray for debt reduction or forgiveness and for Grenadians to put their faith in God above all.              </a:t>
            </a:r>
            <a:endParaRPr lang="en-US" sz="2800" dirty="0">
              <a:solidFill>
                <a:srgbClr val="000000">
                  <a:alpha val="100000"/>
                </a:srgbClr>
              </a:solidFill>
              <a:latin typeface="Trebuchet MS"/>
              <a:ea typeface="Calibri"/>
              <a:cs typeface="Calibri"/>
            </a:endParaRPr>
          </a:p>
        </p:txBody>
      </p:sp>
      <p:sp>
        <p:nvSpPr>
          <p:cNvPr id="4" name="TextBox 3">
            <a:extLst>
              <a:ext uri="{FF2B5EF4-FFF2-40B4-BE49-F238E27FC236}">
                <a16:creationId xmlns:a16="http://schemas.microsoft.com/office/drawing/2014/main" id="{9CB5B617-AD4D-2FA8-F43F-A3B190891277}"/>
              </a:ext>
            </a:extLst>
          </p:cNvPr>
          <p:cNvSpPr txBox="1"/>
          <p:nvPr/>
        </p:nvSpPr>
        <p:spPr>
          <a:xfrm>
            <a:off x="764500" y="5995797"/>
            <a:ext cx="88598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53">
  <a:themeElements>
    <a:clrScheme name="Theme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Props1.xml><?xml version="1.0" encoding="utf-8"?>
<ds:datastoreItem xmlns:ds="http://schemas.openxmlformats.org/officeDocument/2006/customXml" ds:itemID="{FA0DDA8B-DF45-43ED-BD86-92CD8D86DF4A}">
  <ds:schemaRefs>
    <ds:schemaRef ds:uri="http://schemas.microsoft.com/sharepoint/v3/contenttype/forms"/>
  </ds:schemaRefs>
</ds:datastoreItem>
</file>

<file path=customXml/itemProps2.xml><?xml version="1.0" encoding="utf-8"?>
<ds:datastoreItem xmlns:ds="http://schemas.openxmlformats.org/officeDocument/2006/customXml" ds:itemID="{672614F8-0079-4298-99B4-72F7CEFB1292}"/>
</file>

<file path=customXml/itemProps3.xml><?xml version="1.0" encoding="utf-8"?>
<ds:datastoreItem xmlns:ds="http://schemas.openxmlformats.org/officeDocument/2006/customXml" ds:itemID="{97ED8B82-2D67-413D-BA97-553B3D36D64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TotalTime>0</TotalTime>
  <Words>176</Words>
  <Application>Microsoft Office PowerPoint</Application>
  <PresentationFormat>Custom</PresentationFormat>
  <Paragraphs>28</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Theme53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91</cp:revision>
  <dcterms:created xsi:type="dcterms:W3CDTF">2024-12-17T23:28:51Z</dcterms:created>
  <dcterms:modified xsi:type="dcterms:W3CDTF">2025-02-19T04:35:34Z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