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E2E7E-AF28-DE87-6C3E-8EA32B3A1A46}" v="28" dt="2025-02-17T20:38:05.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AE4E2E7E-AF28-DE87-6C3E-8EA32B3A1A46}"/>
    <pc:docChg chg="modSld">
      <pc:chgData name="John Friesen" userId="S::john.friesen@operationworld.org::9d3a757e-09a8-42a2-b315-fa47145d8ae5" providerId="AD" clId="Web-{AE4E2E7E-AF28-DE87-6C3E-8EA32B3A1A46}" dt="2025-02-17T20:37:57.330" v="24"/>
      <pc:docMkLst>
        <pc:docMk/>
      </pc:docMkLst>
      <pc:sldChg chg="modSp">
        <pc:chgData name="John Friesen" userId="S::john.friesen@operationworld.org::9d3a757e-09a8-42a2-b315-fa47145d8ae5" providerId="AD" clId="Web-{AE4E2E7E-AF28-DE87-6C3E-8EA32B3A1A46}" dt="2025-02-17T20:37:13.593" v="2" actId="1076"/>
        <pc:sldMkLst>
          <pc:docMk/>
          <pc:sldMk cId="0" sldId="257"/>
        </pc:sldMkLst>
        <pc:spChg chg="mod">
          <ac:chgData name="John Friesen" userId="S::john.friesen@operationworld.org::9d3a757e-09a8-42a2-b315-fa47145d8ae5" providerId="AD" clId="Web-{AE4E2E7E-AF28-DE87-6C3E-8EA32B3A1A46}" dt="2025-02-17T20:37:06.217" v="0" actId="14100"/>
          <ac:spMkLst>
            <pc:docMk/>
            <pc:sldMk cId="0" sldId="257"/>
            <ac:spMk id="5" creationId="{00000000-0000-0000-0000-000000000000}"/>
          </ac:spMkLst>
        </pc:spChg>
        <pc:grpChg chg="mod">
          <ac:chgData name="John Friesen" userId="S::john.friesen@operationworld.org::9d3a757e-09a8-42a2-b315-fa47145d8ae5" providerId="AD" clId="Web-{AE4E2E7E-AF28-DE87-6C3E-8EA32B3A1A46}" dt="2025-02-17T20:37:13.593" v="2" actId="1076"/>
          <ac:grpSpMkLst>
            <pc:docMk/>
            <pc:sldMk cId="0" sldId="257"/>
            <ac:grpSpMk id="4" creationId="{00000000-0000-0000-0000-000000000000}"/>
          </ac:grpSpMkLst>
        </pc:grpChg>
        <pc:picChg chg="mod">
          <ac:chgData name="John Friesen" userId="S::john.friesen@operationworld.org::9d3a757e-09a8-42a2-b315-fa47145d8ae5" providerId="AD" clId="Web-{AE4E2E7E-AF28-DE87-6C3E-8EA32B3A1A46}" dt="2025-02-17T20:37:13.593" v="1" actId="1076"/>
          <ac:picMkLst>
            <pc:docMk/>
            <pc:sldMk cId="0" sldId="257"/>
            <ac:picMk id="2" creationId="{00000000-0000-0000-0000-000000000000}"/>
          </ac:picMkLst>
        </pc:picChg>
      </pc:sldChg>
      <pc:sldChg chg="modSp">
        <pc:chgData name="John Friesen" userId="S::john.friesen@operationworld.org::9d3a757e-09a8-42a2-b315-fa47145d8ae5" providerId="AD" clId="Web-{AE4E2E7E-AF28-DE87-6C3E-8EA32B3A1A46}" dt="2025-02-17T20:37:57.330" v="24"/>
        <pc:sldMkLst>
          <pc:docMk/>
          <pc:sldMk cId="0" sldId="258"/>
        </pc:sldMkLst>
        <pc:graphicFrameChg chg="mod modGraphic">
          <ac:chgData name="John Friesen" userId="S::john.friesen@operationworld.org::9d3a757e-09a8-42a2-b315-fa47145d8ae5" providerId="AD" clId="Web-{AE4E2E7E-AF28-DE87-6C3E-8EA32B3A1A46}" dt="2025-02-17T20:37:57.330" v="2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A68CDD68-BCE7-474D-3074-59E0962B2E58}"/>
    <pc:docChg chg="modSld">
      <pc:chgData name="Cathy Friesen" userId="S::cathy.friesen@operationworld.org::4b911d97-c06d-45ce-a5f8-d43e0fc64acb" providerId="AD" clId="Web-{A68CDD68-BCE7-474D-3074-59E0962B2E58}" dt="2025-01-05T01:23:58.644" v="1" actId="20577"/>
      <pc:docMkLst>
        <pc:docMk/>
      </pc:docMkLst>
      <pc:sldChg chg="modSp">
        <pc:chgData name="Cathy Friesen" userId="S::cathy.friesen@operationworld.org::4b911d97-c06d-45ce-a5f8-d43e0fc64acb" providerId="AD" clId="Web-{A68CDD68-BCE7-474D-3074-59E0962B2E58}" dt="2025-01-05T01:23:58.644" v="1" actId="20577"/>
        <pc:sldMkLst>
          <pc:docMk/>
          <pc:sldMk cId="0" sldId="257"/>
        </pc:sldMkLst>
        <pc:spChg chg="mod">
          <ac:chgData name="Cathy Friesen" userId="S::cathy.friesen@operationworld.org::4b911d97-c06d-45ce-a5f8-d43e0fc64acb" providerId="AD" clId="Web-{A68CDD68-BCE7-474D-3074-59E0962B2E58}" dt="2025-01-05T01:23:58.64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F4ACC945-7F57-2E58-D36B-20FB24ED6400}"/>
    <pc:docChg chg="modSld">
      <pc:chgData name="John Friesen" userId="S::john.friesen@operationworld.org::9d3a757e-09a8-42a2-b315-fa47145d8ae5" providerId="AD" clId="Web-{F4ACC945-7F57-2E58-D36B-20FB24ED6400}" dt="2025-02-05T19:44:05.029" v="9" actId="1076"/>
      <pc:docMkLst>
        <pc:docMk/>
      </pc:docMkLst>
      <pc:sldChg chg="modSp">
        <pc:chgData name="John Friesen" userId="S::john.friesen@operationworld.org::9d3a757e-09a8-42a2-b315-fa47145d8ae5" providerId="AD" clId="Web-{F4ACC945-7F57-2E58-D36B-20FB24ED6400}" dt="2025-02-05T19:43:47.325" v="7"/>
        <pc:sldMkLst>
          <pc:docMk/>
          <pc:sldMk cId="0" sldId="258"/>
        </pc:sldMkLst>
        <pc:graphicFrameChg chg="mod modGraphic">
          <ac:chgData name="John Friesen" userId="S::john.friesen@operationworld.org::9d3a757e-09a8-42a2-b315-fa47145d8ae5" providerId="AD" clId="Web-{F4ACC945-7F57-2E58-D36B-20FB24ED6400}" dt="2025-02-05T19:43:47.325" v="7"/>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F4ACC945-7F57-2E58-D36B-20FB24ED6400}" dt="2025-02-05T19:44:05.029" v="9" actId="1076"/>
        <pc:sldMkLst>
          <pc:docMk/>
          <pc:sldMk cId="0" sldId="259"/>
        </pc:sldMkLst>
        <pc:spChg chg="add mod">
          <ac:chgData name="John Friesen" userId="S::john.friesen@operationworld.org::9d3a757e-09a8-42a2-b315-fa47145d8ae5" providerId="AD" clId="Web-{F4ACC945-7F57-2E58-D36B-20FB24ED6400}" dt="2025-02-05T19:44:05.029" v="9"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41291" y="1472207"/>
            <a:ext cx="5715000" cy="3810000"/>
          </a:xfrm>
          <a:prstGeom prst="rect">
            <a:avLst/>
          </a:prstGeom>
          <a:noFill/>
        </p:spPr>
      </p:pic>
      <p:grpSp>
        <p:nvGrpSpPr>
          <p:cNvPr id="4" name="Group 3"/>
          <p:cNvGrpSpPr/>
          <p:nvPr/>
        </p:nvGrpSpPr>
        <p:grpSpPr>
          <a:xfrm>
            <a:off x="7046791" y="2663457"/>
            <a:ext cx="4310223" cy="1446550"/>
            <a:chOff x="6191250" y="2705725"/>
            <a:chExt cx="4310223" cy="1446550"/>
          </a:xfrm>
        </p:grpSpPr>
        <p:sp>
          <p:nvSpPr>
            <p:cNvPr id="5" name="TextBox 4"/>
            <p:cNvSpPr txBox="1"/>
            <p:nvPr/>
          </p:nvSpPr>
          <p:spPr>
            <a:xfrm>
              <a:off x="6191250" y="2705725"/>
              <a:ext cx="4310223"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BB002E"/>
                  </a:solidFill>
                  <a:latin typeface="Trebuchet MS"/>
                </a:rPr>
                <a:t>PRAYING FOR
</a:t>
              </a:r>
              <a:r>
                <a:rPr lang="en-US" sz="6000" u="none" strike="noStrike" cap="none" spc="0" dirty="0">
                  <a:solidFill>
                    <a:srgbClr val="BB002E"/>
                  </a:solidFill>
                  <a:latin typeface="Trebuchet MS"/>
                </a:rPr>
                <a:t>GREENLAND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113020"/>
            <a:chOff x="285750" y="285750"/>
            <a:chExt cx="6010275" cy="51130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588146856"/>
                </p:ext>
              </p:extLst>
            </p:nvPr>
          </p:nvGraphicFramePr>
          <p:xfrm>
            <a:off x="381000" y="857250"/>
            <a:ext cx="5819776" cy="45415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North America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Nuuk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55,745</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Inuktitut (Greenlandic)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Almost every settlement in Greenland has a Lutheran church - but many lack real spiritual life. Pray for renewal. Modern culture clashes with Greenland's old ways, and many now battle with immorality, sexual abuse, alcoholism, mental illness, and suicide. Some indigenous believers and foreign missionaries serve in counselling, healing, and deliverance, and see wonderful fruit by the work of the Holy Spirit. Pray for this to continue. Thank God for new airstrips that opened remote settlements for ministry.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3B193794-45D3-458A-BDBD-E00DEFAB3A5E}">
  <ds:schemaRefs>
    <ds:schemaRef ds:uri="http://schemas.microsoft.com/sharepoint/v3/contenttype/forms"/>
  </ds:schemaRefs>
</ds:datastoreItem>
</file>

<file path=customXml/itemProps2.xml><?xml version="1.0" encoding="utf-8"?>
<ds:datastoreItem xmlns:ds="http://schemas.openxmlformats.org/officeDocument/2006/customXml" ds:itemID="{E69404E1-BF34-480B-A679-03F649228CA2}"/>
</file>

<file path=customXml/itemProps3.xml><?xml version="1.0" encoding="utf-8"?>
<ds:datastoreItem xmlns:ds="http://schemas.openxmlformats.org/officeDocument/2006/customXml" ds:itemID="{0E00285F-03A0-4D15-BA5C-143D31D3C63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17</cp:revision>
  <dcterms:created xsi:type="dcterms:W3CDTF">2024-12-17T23:28:51Z</dcterms:created>
  <dcterms:modified xsi:type="dcterms:W3CDTF">2025-02-17T20:38:12Z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