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5C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66BEA3-2AD8-D06D-548C-0FF133F42FD5}" v="27" dt="2025-02-17T20:34:07.4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1266BEA3-2AD8-D06D-548C-0FF133F42FD5}"/>
    <pc:docChg chg="modSld">
      <pc:chgData name="John Friesen" userId="S::john.friesen@operationworld.org::9d3a757e-09a8-42a2-b315-fa47145d8ae5" providerId="AD" clId="Web-{1266BEA3-2AD8-D06D-548C-0FF133F42FD5}" dt="2025-02-17T20:33:54.624" v="23"/>
      <pc:docMkLst>
        <pc:docMk/>
      </pc:docMkLst>
      <pc:sldChg chg="modSp">
        <pc:chgData name="John Friesen" userId="S::john.friesen@operationworld.org::9d3a757e-09a8-42a2-b315-fa47145d8ae5" providerId="AD" clId="Web-{1266BEA3-2AD8-D06D-548C-0FF133F42FD5}" dt="2025-02-17T20:32:59.528" v="4" actId="1076"/>
        <pc:sldMkLst>
          <pc:docMk/>
          <pc:sldMk cId="0" sldId="257"/>
        </pc:sldMkLst>
        <pc:spChg chg="mod">
          <ac:chgData name="John Friesen" userId="S::john.friesen@operationworld.org::9d3a757e-09a8-42a2-b315-fa47145d8ae5" providerId="AD" clId="Web-{1266BEA3-2AD8-D06D-548C-0FF133F42FD5}" dt="2025-02-17T20:32:46.700" v="0" actId="14100"/>
          <ac:spMkLst>
            <pc:docMk/>
            <pc:sldMk cId="0" sldId="257"/>
            <ac:spMk id="5" creationId="{00000000-0000-0000-0000-000000000000}"/>
          </ac:spMkLst>
        </pc:spChg>
        <pc:grpChg chg="mod">
          <ac:chgData name="John Friesen" userId="S::john.friesen@operationworld.org::9d3a757e-09a8-42a2-b315-fa47145d8ae5" providerId="AD" clId="Web-{1266BEA3-2AD8-D06D-548C-0FF133F42FD5}" dt="2025-02-17T20:32:59.528" v="4" actId="1076"/>
          <ac:grpSpMkLst>
            <pc:docMk/>
            <pc:sldMk cId="0" sldId="257"/>
            <ac:grpSpMk id="4" creationId="{00000000-0000-0000-0000-000000000000}"/>
          </ac:grpSpMkLst>
        </pc:grpChg>
        <pc:picChg chg="mod">
          <ac:chgData name="John Friesen" userId="S::john.friesen@operationworld.org::9d3a757e-09a8-42a2-b315-fa47145d8ae5" providerId="AD" clId="Web-{1266BEA3-2AD8-D06D-548C-0FF133F42FD5}" dt="2025-02-17T20:32:59.513" v="3" actId="1076"/>
          <ac:picMkLst>
            <pc:docMk/>
            <pc:sldMk cId="0" sldId="257"/>
            <ac:picMk id="2" creationId="{00000000-0000-0000-0000-000000000000}"/>
          </ac:picMkLst>
        </pc:picChg>
      </pc:sldChg>
      <pc:sldChg chg="modSp">
        <pc:chgData name="John Friesen" userId="S::john.friesen@operationworld.org::9d3a757e-09a8-42a2-b315-fa47145d8ae5" providerId="AD" clId="Web-{1266BEA3-2AD8-D06D-548C-0FF133F42FD5}" dt="2025-02-17T20:33:54.624" v="23"/>
        <pc:sldMkLst>
          <pc:docMk/>
          <pc:sldMk cId="0" sldId="258"/>
        </pc:sldMkLst>
        <pc:graphicFrameChg chg="mod modGraphic">
          <ac:chgData name="John Friesen" userId="S::john.friesen@operationworld.org::9d3a757e-09a8-42a2-b315-fa47145d8ae5" providerId="AD" clId="Web-{1266BEA3-2AD8-D06D-548C-0FF133F42FD5}" dt="2025-02-17T20:33:54.624" v="23"/>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E5F8396E-02F2-1A98-0B53-95402C5A1895}"/>
    <pc:docChg chg="modSld">
      <pc:chgData name="Cathy Friesen" userId="S::cathy.friesen@operationworld.org::4b911d97-c06d-45ce-a5f8-d43e0fc64acb" providerId="AD" clId="Web-{E5F8396E-02F2-1A98-0B53-95402C5A1895}" dt="2025-01-05T01:23:36.455" v="1" actId="20577"/>
      <pc:docMkLst>
        <pc:docMk/>
      </pc:docMkLst>
      <pc:sldChg chg="modSp">
        <pc:chgData name="Cathy Friesen" userId="S::cathy.friesen@operationworld.org::4b911d97-c06d-45ce-a5f8-d43e0fc64acb" providerId="AD" clId="Web-{E5F8396E-02F2-1A98-0B53-95402C5A1895}" dt="2025-01-05T01:23:36.455" v="1" actId="20577"/>
        <pc:sldMkLst>
          <pc:docMk/>
          <pc:sldMk cId="0" sldId="257"/>
        </pc:sldMkLst>
        <pc:spChg chg="mod">
          <ac:chgData name="Cathy Friesen" userId="S::cathy.friesen@operationworld.org::4b911d97-c06d-45ce-a5f8-d43e0fc64acb" providerId="AD" clId="Web-{E5F8396E-02F2-1A98-0B53-95402C5A1895}" dt="2025-01-05T01:23:36.455"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0CC9AC31-A391-EC83-43B0-2A5BFFE25898}"/>
    <pc:docChg chg="modSld">
      <pc:chgData name="John Friesen" userId="S::john.friesen@operationworld.org::9d3a757e-09a8-42a2-b315-fa47145d8ae5" providerId="AD" clId="Web-{0CC9AC31-A391-EC83-43B0-2A5BFFE25898}" dt="2025-02-05T19:42:55.928" v="4" actId="1076"/>
      <pc:docMkLst>
        <pc:docMk/>
      </pc:docMkLst>
      <pc:sldChg chg="modSp">
        <pc:chgData name="John Friesen" userId="S::john.friesen@operationworld.org::9d3a757e-09a8-42a2-b315-fa47145d8ae5" providerId="AD" clId="Web-{0CC9AC31-A391-EC83-43B0-2A5BFFE25898}" dt="2025-02-05T19:42:36.286" v="2"/>
        <pc:sldMkLst>
          <pc:docMk/>
          <pc:sldMk cId="0" sldId="258"/>
        </pc:sldMkLst>
        <pc:graphicFrameChg chg="modGraphic">
          <ac:chgData name="John Friesen" userId="S::john.friesen@operationworld.org::9d3a757e-09a8-42a2-b315-fa47145d8ae5" providerId="AD" clId="Web-{0CC9AC31-A391-EC83-43B0-2A5BFFE25898}" dt="2025-02-05T19:42:36.286" v="2"/>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0CC9AC31-A391-EC83-43B0-2A5BFFE25898}" dt="2025-02-05T19:42:55.928" v="4" actId="1076"/>
        <pc:sldMkLst>
          <pc:docMk/>
          <pc:sldMk cId="0" sldId="260"/>
        </pc:sldMkLst>
        <pc:spChg chg="add mod">
          <ac:chgData name="John Friesen" userId="S::john.friesen@operationworld.org::9d3a757e-09a8-42a2-b315-fa47145d8ae5" providerId="AD" clId="Web-{0CC9AC31-A391-EC83-43B0-2A5BFFE25898}" dt="2025-02-05T19:42:55.928" v="4" actId="1076"/>
          <ac:spMkLst>
            <pc:docMk/>
            <pc:sldMk cId="0" sldId="260"/>
            <ac:spMk id="4" creationId="{9CB5B617-AD4D-2FA8-F43F-A3B19089127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4"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853903" y="1526360"/>
            <a:ext cx="5715000" cy="3810000"/>
          </a:xfrm>
          <a:prstGeom prst="rect">
            <a:avLst/>
          </a:prstGeom>
          <a:noFill/>
        </p:spPr>
      </p:pic>
      <p:grpSp>
        <p:nvGrpSpPr>
          <p:cNvPr id="4" name="Group 3"/>
          <p:cNvGrpSpPr/>
          <p:nvPr/>
        </p:nvGrpSpPr>
        <p:grpSpPr>
          <a:xfrm>
            <a:off x="7759403" y="2717610"/>
            <a:ext cx="3148932" cy="1446550"/>
            <a:chOff x="6191250" y="2705725"/>
            <a:chExt cx="3148932" cy="1446550"/>
          </a:xfrm>
        </p:grpSpPr>
        <p:sp>
          <p:nvSpPr>
            <p:cNvPr id="5" name="TextBox 4"/>
            <p:cNvSpPr txBox="1"/>
            <p:nvPr/>
          </p:nvSpPr>
          <p:spPr>
            <a:xfrm>
              <a:off x="6191250" y="2705725"/>
              <a:ext cx="3148932"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325CB0"/>
                  </a:solidFill>
                  <a:latin typeface="Trebuchet MS"/>
                </a:rPr>
                <a:t>PRAYING FOR
</a:t>
              </a:r>
              <a:r>
                <a:rPr lang="en-US" sz="6000" u="none" strike="noStrike" cap="none" spc="0" dirty="0">
                  <a:solidFill>
                    <a:srgbClr val="325CB0"/>
                  </a:solidFill>
                  <a:latin typeface="Trebuchet MS"/>
                </a:rPr>
                <a:t>GREECE</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65520"/>
            <a:chOff x="285750" y="285750"/>
            <a:chExt cx="6010275" cy="60655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18091986"/>
                </p:ext>
              </p:extLst>
            </p:nvPr>
          </p:nvGraphicFramePr>
          <p:xfrm>
            <a:off x="381000" y="857250"/>
            <a:ext cx="5819776" cy="54940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Athens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a:solidFill>
                              <a:srgbClr val="FFFFFF"/>
                            </a:solidFill>
                            <a:latin typeface="Verdana"/>
                          </a:rPr>
                          <a:t>9,938,845</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81.3 %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Greek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80.1 yrs (45th/236)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33/193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91.5 %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Greece's economic and social problems of the 21st Century remain the cause of much uncertainty about the future. The economic meltdown (known as "The Crisis"), and the recession, austerity policies, protests and riots that followed, shook the country's foundations.  Although there has been a significant degree of recovery, the fallout from these issues - compounded by Covid's impact - will shape Greece's politics and economy for years to come. Pray that this difficult time might drive the nation to cry out to God, and to rediscover the Christian faith which so shaped Greece for so many centuries.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Greece was the first European country to be evangelized (Acts 16:10), but Christianity is now mostly a cultural expression. Less than 3% of the population regularly attend church. Evangelical churches represent less than 0.5% of the population, including all non-Greek evangelicals. The Macedonian call to evangelize is just as valid today.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010151"/>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93">
  <a:themeElements>
    <a:clrScheme name="Theme9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JF</PrayerPointComplete>
  </documentManagement>
</p:properties>
</file>

<file path=customXml/itemProps1.xml><?xml version="1.0" encoding="utf-8"?>
<ds:datastoreItem xmlns:ds="http://schemas.openxmlformats.org/officeDocument/2006/customXml" ds:itemID="{7656208B-2706-4A10-A8AA-2E340CF2AD24}">
  <ds:schemaRefs>
    <ds:schemaRef ds:uri="http://schemas.microsoft.com/sharepoint/v3/contenttype/forms"/>
  </ds:schemaRefs>
</ds:datastoreItem>
</file>

<file path=customXml/itemProps2.xml><?xml version="1.0" encoding="utf-8"?>
<ds:datastoreItem xmlns:ds="http://schemas.openxmlformats.org/officeDocument/2006/customXml" ds:itemID="{8D09F501-FA93-4214-B02E-4427DBFAD5F2}"/>
</file>

<file path=customXml/itemProps3.xml><?xml version="1.0" encoding="utf-8"?>
<ds:datastoreItem xmlns:ds="http://schemas.openxmlformats.org/officeDocument/2006/customXml" ds:itemID="{FD99DC73-BC80-4DBA-9C48-E2F4D877B348}">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Theme93</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18</cp:revision>
  <dcterms:created xsi:type="dcterms:W3CDTF">2024-12-17T23:28:51Z</dcterms:created>
  <dcterms:modified xsi:type="dcterms:W3CDTF">2025-02-17T20:34:08Z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