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F2CCC3-C84F-C925-CD58-8306CD98FE3D}" v="36" dt="2025-02-17T20:31:18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y Friesen" userId="S::cathy.friesen@operationworld.org::4b911d97-c06d-45ce-a5f8-d43e0fc64acb" providerId="AD" clId="Web-{12F31275-D4EC-0B2F-775E-9C48CB3DFD06}"/>
    <pc:docChg chg="modSld">
      <pc:chgData name="Cathy Friesen" userId="S::cathy.friesen@operationworld.org::4b911d97-c06d-45ce-a5f8-d43e0fc64acb" providerId="AD" clId="Web-{12F31275-D4EC-0B2F-775E-9C48CB3DFD06}" dt="2025-01-05T01:23:00.458" v="1" actId="20577"/>
      <pc:docMkLst>
        <pc:docMk/>
      </pc:docMkLst>
      <pc:sldChg chg="modSp">
        <pc:chgData name="Cathy Friesen" userId="S::cathy.friesen@operationworld.org::4b911d97-c06d-45ce-a5f8-d43e0fc64acb" providerId="AD" clId="Web-{12F31275-D4EC-0B2F-775E-9C48CB3DFD06}" dt="2025-01-05T01:23:00.458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12F31275-D4EC-0B2F-775E-9C48CB3DFD06}" dt="2025-01-05T01:23:00.458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68A8337A-BE3E-0E84-3331-796092E18069}"/>
    <pc:docChg chg="modSld">
      <pc:chgData name="John Friesen" userId="S::john.friesen@operationworld.org::9d3a757e-09a8-42a2-b315-fa47145d8ae5" providerId="AD" clId="Web-{68A8337A-BE3E-0E84-3331-796092E18069}" dt="2025-02-05T19:38:50.968" v="5" actId="1076"/>
      <pc:docMkLst>
        <pc:docMk/>
      </pc:docMkLst>
      <pc:sldChg chg="modSp">
        <pc:chgData name="John Friesen" userId="S::john.friesen@operationworld.org::9d3a757e-09a8-42a2-b315-fa47145d8ae5" providerId="AD" clId="Web-{68A8337A-BE3E-0E84-3331-796092E18069}" dt="2025-02-05T19:38:25.217" v="3"/>
        <pc:sldMkLst>
          <pc:docMk/>
          <pc:sldMk cId="0" sldId="258"/>
        </pc:sldMkLst>
        <pc:graphicFrameChg chg="modGraphic">
          <ac:chgData name="John Friesen" userId="S::john.friesen@operationworld.org::9d3a757e-09a8-42a2-b315-fa47145d8ae5" providerId="AD" clId="Web-{68A8337A-BE3E-0E84-3331-796092E18069}" dt="2025-02-05T19:38:25.217" v="3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addSp modSp">
        <pc:chgData name="John Friesen" userId="S::john.friesen@operationworld.org::9d3a757e-09a8-42a2-b315-fa47145d8ae5" providerId="AD" clId="Web-{68A8337A-BE3E-0E84-3331-796092E18069}" dt="2025-02-05T19:38:50.968" v="5" actId="1076"/>
        <pc:sldMkLst>
          <pc:docMk/>
          <pc:sldMk cId="0" sldId="259"/>
        </pc:sldMkLst>
        <pc:spChg chg="add mod">
          <ac:chgData name="John Friesen" userId="S::john.friesen@operationworld.org::9d3a757e-09a8-42a2-b315-fa47145d8ae5" providerId="AD" clId="Web-{68A8337A-BE3E-0E84-3331-796092E18069}" dt="2025-02-05T19:38:50.968" v="5" actId="1076"/>
          <ac:spMkLst>
            <pc:docMk/>
            <pc:sldMk cId="0" sldId="259"/>
            <ac:spMk id="4" creationId="{9CB5B617-AD4D-2FA8-F43F-A3B190891277}"/>
          </ac:spMkLst>
        </pc:spChg>
      </pc:sldChg>
    </pc:docChg>
  </pc:docChgLst>
  <pc:docChgLst>
    <pc:chgData name="John Friesen" userId="S::john.friesen@operationworld.org::9d3a757e-09a8-42a2-b315-fa47145d8ae5" providerId="AD" clId="Web-{42F2CCC3-C84F-C925-CD58-8306CD98FE3D}"/>
    <pc:docChg chg="modSld">
      <pc:chgData name="John Friesen" userId="S::john.friesen@operationworld.org::9d3a757e-09a8-42a2-b315-fa47145d8ae5" providerId="AD" clId="Web-{42F2CCC3-C84F-C925-CD58-8306CD98FE3D}" dt="2025-02-17T20:31:17.501" v="31"/>
      <pc:docMkLst>
        <pc:docMk/>
      </pc:docMkLst>
      <pc:sldChg chg="modSp">
        <pc:chgData name="John Friesen" userId="S::john.friesen@operationworld.org::9d3a757e-09a8-42a2-b315-fa47145d8ae5" providerId="AD" clId="Web-{42F2CCC3-C84F-C925-CD58-8306CD98FE3D}" dt="2025-02-17T20:29:54.467" v="2" actId="1076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42F2CCC3-C84F-C925-CD58-8306CD98FE3D}" dt="2025-02-17T20:29:47.201" v="0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ohn Friesen" userId="S::john.friesen@operationworld.org::9d3a757e-09a8-42a2-b315-fa47145d8ae5" providerId="AD" clId="Web-{42F2CCC3-C84F-C925-CD58-8306CD98FE3D}" dt="2025-02-17T20:29:54.467" v="2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42F2CCC3-C84F-C925-CD58-8306CD98FE3D}" dt="2025-02-17T20:29:54.451" v="1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ohn Friesen" userId="S::john.friesen@operationworld.org::9d3a757e-09a8-42a2-b315-fa47145d8ae5" providerId="AD" clId="Web-{42F2CCC3-C84F-C925-CD58-8306CD98FE3D}" dt="2025-02-17T20:31:17.501" v="31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42F2CCC3-C84F-C925-CD58-8306CD98FE3D}" dt="2025-02-17T20:31:17.501" v="31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0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4857750"/>
          <a:chOff x="285750" y="285750"/>
          <a:chExt cx="6191250" cy="4857750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785" y="2000250"/>
            <a:ext cx="5715000" cy="28575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300285" y="2705725"/>
            <a:ext cx="3951106" cy="1446550"/>
            <a:chOff x="6191250" y="2705725"/>
            <a:chExt cx="3951106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705725"/>
              <a:ext cx="3951106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CC000B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CC000B"/>
                  </a:solidFill>
                  <a:latin typeface="Trebuchet MS"/>
                </a:rPr>
                <a:t>GIBRALTAR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368290"/>
            <a:chOff x="285750" y="285750"/>
            <a:chExt cx="6010275" cy="536829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4184240433"/>
                </p:ext>
              </p:extLst>
            </p:nvPr>
          </p:nvGraphicFramePr>
          <p:xfrm>
            <a:off x="381000" y="857250"/>
            <a:ext cx="5819776" cy="479679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Gibraltar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40,126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Urban: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100 %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English and Spanish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84.8 %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2.9 %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6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Least Reached 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5 %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1028700"/>
            <a:ext cx="10648950" cy="54483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Gibraltar (34,000) is a British overseas territory since its capture in 1704, but self-governing since 2007. Most of the population are Catholic, but other denominations have churches. Evangelicals/charismatics have small numbers, but grow. Significant numbers of Moroccans work here, as well as Jewish and Hindu communities. Gibraltar has a good position for outreach to the region (southern Spain and North Africa), as well as to locals, immigrants, and foreign tourists. Pray that local congregations will gain vision for outreach!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82638" y="6247143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6">
  <a:themeElements>
    <a:clrScheme name="Theme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JF</PrayerPointComplete>
  </documentManagement>
</p:properties>
</file>

<file path=customXml/itemProps1.xml><?xml version="1.0" encoding="utf-8"?>
<ds:datastoreItem xmlns:ds="http://schemas.openxmlformats.org/officeDocument/2006/customXml" ds:itemID="{FD073941-F71F-4344-9F0B-44B7A08996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7390B7-A4A4-47B5-AE21-61122640337D}"/>
</file>

<file path=customXml/itemProps3.xml><?xml version="1.0" encoding="utf-8"?>
<ds:datastoreItem xmlns:ds="http://schemas.openxmlformats.org/officeDocument/2006/customXml" ds:itemID="{02CA9321-0485-4104-9978-3D4BDCC4D27D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Theme26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20</cp:revision>
  <dcterms:created xsi:type="dcterms:W3CDTF">2024-12-17T23:28:51Z</dcterms:created>
  <dcterms:modified xsi:type="dcterms:W3CDTF">2025-02-17T20:31:29Z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