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454AE-489C-2C57-0BF9-4B969987AE0F}" v="47" dt="2025-02-17T20:28:2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52DFFA60-6886-7F4B-7444-EDA5CC619290}"/>
    <pc:docChg chg="modSld">
      <pc:chgData name="Cathy Friesen" userId="S::cathy.friesen@operationworld.org::4b911d97-c06d-45ce-a5f8-d43e0fc64acb" providerId="AD" clId="Web-{52DFFA60-6886-7F4B-7444-EDA5CC619290}" dt="2025-01-05T01:22:42.859" v="1" actId="20577"/>
      <pc:docMkLst>
        <pc:docMk/>
      </pc:docMkLst>
      <pc:sldChg chg="modSp">
        <pc:chgData name="Cathy Friesen" userId="S::cathy.friesen@operationworld.org::4b911d97-c06d-45ce-a5f8-d43e0fc64acb" providerId="AD" clId="Web-{52DFFA60-6886-7F4B-7444-EDA5CC619290}" dt="2025-01-05T01:22:42.85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52DFFA60-6886-7F4B-7444-EDA5CC619290}" dt="2025-01-05T01:22:42.85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9BC42D1F-7C8D-0FE3-639B-196060EF5848}"/>
    <pc:docChg chg="modSld">
      <pc:chgData name="John Friesen" userId="S::john.friesen@operationworld.org::9d3a757e-09a8-42a2-b315-fa47145d8ae5" providerId="AD" clId="Web-{9BC42D1F-7C8D-0FE3-639B-196060EF5848}" dt="2025-02-05T19:37:35.098" v="5" actId="1076"/>
      <pc:docMkLst>
        <pc:docMk/>
      </pc:docMkLst>
      <pc:sldChg chg="modSp">
        <pc:chgData name="John Friesen" userId="S::john.friesen@operationworld.org::9d3a757e-09a8-42a2-b315-fa47145d8ae5" providerId="AD" clId="Web-{9BC42D1F-7C8D-0FE3-639B-196060EF5848}" dt="2025-02-05T19:37:12.597" v="3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9BC42D1F-7C8D-0FE3-639B-196060EF5848}" dt="2025-02-05T19:37:12.597" v="3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9BC42D1F-7C8D-0FE3-639B-196060EF5848}" dt="2025-02-05T19:37:35.098" v="5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9BC42D1F-7C8D-0FE3-639B-196060EF5848}" dt="2025-02-05T19:37:35.098" v="5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72C454AE-489C-2C57-0BF9-4B969987AE0F}"/>
    <pc:docChg chg="modSld">
      <pc:chgData name="John Friesen" userId="S::john.friesen@operationworld.org::9d3a757e-09a8-42a2-b315-fa47145d8ae5" providerId="AD" clId="Web-{72C454AE-489C-2C57-0BF9-4B969987AE0F}" dt="2025-02-17T20:28:16.909" v="44"/>
      <pc:docMkLst>
        <pc:docMk/>
      </pc:docMkLst>
      <pc:sldChg chg="modSp">
        <pc:chgData name="John Friesen" userId="S::john.friesen@operationworld.org::9d3a757e-09a8-42a2-b315-fa47145d8ae5" providerId="AD" clId="Web-{72C454AE-489C-2C57-0BF9-4B969987AE0F}" dt="2025-02-17T20:27:10.222" v="4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72C454AE-489C-2C57-0BF9-4B969987AE0F}" dt="2025-02-17T20:26:45.238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72C454AE-489C-2C57-0BF9-4B969987AE0F}" dt="2025-02-17T20:27:10.222" v="4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72C454AE-489C-2C57-0BF9-4B969987AE0F}" dt="2025-02-17T20:27:10.206" v="3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72C454AE-489C-2C57-0BF9-4B969987AE0F}" dt="2025-02-17T20:28:16.909" v="4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72C454AE-489C-2C57-0BF9-4B969987AE0F}" dt="2025-02-17T20:28:16.909" v="4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97" y="1366537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828397" y="2557787"/>
            <a:ext cx="2757573" cy="1446550"/>
            <a:chOff x="6191250" y="2705725"/>
            <a:chExt cx="2757573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2757573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C10027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C10027"/>
                  </a:solidFill>
                  <a:latin typeface="Trebuchet MS"/>
                </a:rPr>
                <a:t>GHANA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10250"/>
            <a:chOff x="285750" y="285750"/>
            <a:chExt cx="6010275" cy="58102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315738253"/>
                </p:ext>
              </p:extLst>
            </p:nvPr>
          </p:nvGraphicFramePr>
          <p:xfrm>
            <a:off x="381000" y="857250"/>
            <a:ext cx="5819776" cy="52387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Accra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35,064,273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>
                            <a:solidFill>
                              <a:srgbClr val="FFFFFF"/>
                            </a:solidFill>
                            <a:latin typeface="Verdana"/>
                          </a:rPr>
                          <a:t>60.5 %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37.4 %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133/193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63.4 %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24.2 %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111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Ghana has multiple ethnic groups and faiths, but it remains largely peaceful. Praise God! The education system and constitution brought together all ethnicities, and helped build a stable democracy. Almost half of Ghana's college-educated citizens live abroad. This slows development and prosperity at home. Pray that government leaders might seek guidance from God, and not from human philosophies or the spirits.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Ghana enjoys a rich Christian tradition! Many newer churches emerged, and many traditional denominations have a vibrant spiritual life. When churches multiply quickly, doctrines can become confused. Ghana has the blessing of many training institutions. Pray for mature leaders for the Church. 63% of Ghanaians call themselves Christian, but only about 10% attend church regularly. Traditional African practices present the greatest challenge to Christians. Pray for a clear break from all bondage to charms and the occult, and pray for true liberty in Jesus.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JF</PrayerPointComplete>
  </documentManagement>
</p:properties>
</file>

<file path=customXml/itemProps1.xml><?xml version="1.0" encoding="utf-8"?>
<ds:datastoreItem xmlns:ds="http://schemas.openxmlformats.org/officeDocument/2006/customXml" ds:itemID="{494658A0-B6B1-44BD-A920-389DB00FC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338F1B-3246-443B-9EC5-FEDF47A1A061}"/>
</file>

<file path=customXml/itemProps3.xml><?xml version="1.0" encoding="utf-8"?>
<ds:datastoreItem xmlns:ds="http://schemas.openxmlformats.org/officeDocument/2006/customXml" ds:itemID="{9D7F9056-7F07-467F-BEED-C203EAC4E90E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22</cp:revision>
  <dcterms:created xsi:type="dcterms:W3CDTF">2024-12-17T23:28:51Z</dcterms:created>
  <dcterms:modified xsi:type="dcterms:W3CDTF">2025-02-17T20:28:30Z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