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CDAB8-A53D-DC30-5193-F2841FDF40AE}" v="17" dt="2025-02-19T04:32:41.970"/>
    <p1510:client id="{C6E16057-57D0-CC8B-D74D-9E1BBF1FF39C}" v="27" dt="2025-02-18T10:43:45.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9261AF3-B5FF-EE59-0CAF-2640CE0D811A}"/>
    <pc:docChg chg="modSld">
      <pc:chgData name="John Friesen" userId="S::john.friesen@operationworld.org::9d3a757e-09a8-42a2-b315-fa47145d8ae5" providerId="AD" clId="Web-{C9261AF3-B5FF-EE59-0CAF-2640CE0D811A}" dt="2025-02-05T19:34:07.919" v="2"/>
      <pc:docMkLst>
        <pc:docMk/>
      </pc:docMkLst>
      <pc:sldChg chg="modSp">
        <pc:chgData name="John Friesen" userId="S::john.friesen@operationworld.org::9d3a757e-09a8-42a2-b315-fa47145d8ae5" providerId="AD" clId="Web-{C9261AF3-B5FF-EE59-0CAF-2640CE0D811A}" dt="2025-02-05T19:34:07.919" v="2"/>
        <pc:sldMkLst>
          <pc:docMk/>
          <pc:sldMk cId="0" sldId="258"/>
        </pc:sldMkLst>
        <pc:graphicFrameChg chg="modGraphic">
          <ac:chgData name="John Friesen" userId="S::john.friesen@operationworld.org::9d3a757e-09a8-42a2-b315-fa47145d8ae5" providerId="AD" clId="Web-{C9261AF3-B5FF-EE59-0CAF-2640CE0D811A}" dt="2025-02-05T19:34:07.919"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0ADCDAB8-A53D-DC30-5193-F2841FDF40AE}"/>
    <pc:docChg chg="modSld">
      <pc:chgData name="John Friesen" userId="S::john.friesen@operationworld.org::9d3a757e-09a8-42a2-b315-fa47145d8ae5" providerId="AD" clId="Web-{0ADCDAB8-A53D-DC30-5193-F2841FDF40AE}" dt="2025-02-19T04:32:39.235" v="14"/>
      <pc:docMkLst>
        <pc:docMk/>
      </pc:docMkLst>
      <pc:sldChg chg="modSp">
        <pc:chgData name="John Friesen" userId="S::john.friesen@operationworld.org::9d3a757e-09a8-42a2-b315-fa47145d8ae5" providerId="AD" clId="Web-{0ADCDAB8-A53D-DC30-5193-F2841FDF40AE}" dt="2025-02-19T04:31:46.986" v="1" actId="1076"/>
        <pc:sldMkLst>
          <pc:docMk/>
          <pc:sldMk cId="0" sldId="257"/>
        </pc:sldMkLst>
        <pc:grpChg chg="mod">
          <ac:chgData name="John Friesen" userId="S::john.friesen@operationworld.org::9d3a757e-09a8-42a2-b315-fa47145d8ae5" providerId="AD" clId="Web-{0ADCDAB8-A53D-DC30-5193-F2841FDF40AE}" dt="2025-02-19T04:31:46.986" v="1" actId="1076"/>
          <ac:grpSpMkLst>
            <pc:docMk/>
            <pc:sldMk cId="0" sldId="257"/>
            <ac:grpSpMk id="4" creationId="{00000000-0000-0000-0000-000000000000}"/>
          </ac:grpSpMkLst>
        </pc:grpChg>
        <pc:picChg chg="mod">
          <ac:chgData name="John Friesen" userId="S::john.friesen@operationworld.org::9d3a757e-09a8-42a2-b315-fa47145d8ae5" providerId="AD" clId="Web-{0ADCDAB8-A53D-DC30-5193-F2841FDF40AE}" dt="2025-02-19T04:31:46.971" v="0" actId="1076"/>
          <ac:picMkLst>
            <pc:docMk/>
            <pc:sldMk cId="0" sldId="257"/>
            <ac:picMk id="2" creationId="{00000000-0000-0000-0000-000000000000}"/>
          </ac:picMkLst>
        </pc:picChg>
      </pc:sldChg>
      <pc:sldChg chg="modSp">
        <pc:chgData name="John Friesen" userId="S::john.friesen@operationworld.org::9d3a757e-09a8-42a2-b315-fa47145d8ae5" providerId="AD" clId="Web-{0ADCDAB8-A53D-DC30-5193-F2841FDF40AE}" dt="2025-02-19T04:32:39.235" v="14"/>
        <pc:sldMkLst>
          <pc:docMk/>
          <pc:sldMk cId="0" sldId="258"/>
        </pc:sldMkLst>
        <pc:graphicFrameChg chg="mod modGraphic">
          <ac:chgData name="John Friesen" userId="S::john.friesen@operationworld.org::9d3a757e-09a8-42a2-b315-fa47145d8ae5" providerId="AD" clId="Web-{0ADCDAB8-A53D-DC30-5193-F2841FDF40AE}" dt="2025-02-19T04:32:39.235" v="14"/>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C6E16057-57D0-CC8B-D74D-9E1BBF1FF39C}"/>
    <pc:docChg chg="modSld">
      <pc:chgData name="Jason Mandryk" userId="S::jason.mandryk@operationworld.org::69f238d9-e84d-44e5-aa58-b9aaca2cc301" providerId="AD" clId="Web-{C6E16057-57D0-CC8B-D74D-9E1BBF1FF39C}" dt="2025-02-18T10:43:45.412" v="17" actId="1076"/>
      <pc:docMkLst>
        <pc:docMk/>
      </pc:docMkLst>
      <pc:sldChg chg="modSp">
        <pc:chgData name="Jason Mandryk" userId="S::jason.mandryk@operationworld.org::69f238d9-e84d-44e5-aa58-b9aaca2cc301" providerId="AD" clId="Web-{C6E16057-57D0-CC8B-D74D-9E1BBF1FF39C}" dt="2025-02-18T10:42:34.269" v="4" actId="1076"/>
        <pc:sldMkLst>
          <pc:docMk/>
          <pc:sldMk cId="0" sldId="257"/>
        </pc:sldMkLst>
        <pc:spChg chg="mod">
          <ac:chgData name="Jason Mandryk" userId="S::jason.mandryk@operationworld.org::69f238d9-e84d-44e5-aa58-b9aaca2cc301" providerId="AD" clId="Web-{C6E16057-57D0-CC8B-D74D-9E1BBF1FF39C}" dt="2025-02-18T10:42:30.644" v="2" actId="1076"/>
          <ac:spMkLst>
            <pc:docMk/>
            <pc:sldMk cId="0" sldId="257"/>
            <ac:spMk id="5" creationId="{00000000-0000-0000-0000-000000000000}"/>
          </ac:spMkLst>
        </pc:spChg>
        <pc:picChg chg="mod">
          <ac:chgData name="Jason Mandryk" userId="S::jason.mandryk@operationworld.org::69f238d9-e84d-44e5-aa58-b9aaca2cc301" providerId="AD" clId="Web-{C6E16057-57D0-CC8B-D74D-9E1BBF1FF39C}" dt="2025-02-18T10:42:34.269" v="4" actId="1076"/>
          <ac:picMkLst>
            <pc:docMk/>
            <pc:sldMk cId="0" sldId="257"/>
            <ac:picMk id="2" creationId="{00000000-0000-0000-0000-000000000000}"/>
          </ac:picMkLst>
        </pc:picChg>
      </pc:sldChg>
      <pc:sldChg chg="modSp">
        <pc:chgData name="Jason Mandryk" userId="S::jason.mandryk@operationworld.org::69f238d9-e84d-44e5-aa58-b9aaca2cc301" providerId="AD" clId="Web-{C6E16057-57D0-CC8B-D74D-9E1BBF1FF39C}" dt="2025-02-18T10:43:45.412" v="17" actId="1076"/>
        <pc:sldMkLst>
          <pc:docMk/>
          <pc:sldMk cId="0" sldId="259"/>
        </pc:sldMkLst>
        <pc:spChg chg="mod">
          <ac:chgData name="Jason Mandryk" userId="S::jason.mandryk@operationworld.org::69f238d9-e84d-44e5-aa58-b9aaca2cc301" providerId="AD" clId="Web-{C6E16057-57D0-CC8B-D74D-9E1BBF1FF39C}" dt="2025-02-18T10:43:45.412" v="17" actId="1076"/>
          <ac:spMkLst>
            <pc:docMk/>
            <pc:sldMk cId="0" sldId="259"/>
            <ac:spMk id="2" creationId="{00000000-0000-0000-0000-000000000000}"/>
          </ac:spMkLst>
        </pc:spChg>
        <pc:spChg chg="mod">
          <ac:chgData name="Jason Mandryk" userId="S::jason.mandryk@operationworld.org::69f238d9-e84d-44e5-aa58-b9aaca2cc301" providerId="AD" clId="Web-{C6E16057-57D0-CC8B-D74D-9E1BBF1FF39C}" dt="2025-02-18T10:43:42.850" v="16" actId="1076"/>
          <ac:spMkLst>
            <pc:docMk/>
            <pc:sldMk cId="0" sldId="259"/>
            <ac:spMk id="3" creationId="{00000000-0000-0000-0000-000000000000}"/>
          </ac:spMkLst>
        </pc:spChg>
      </pc:sldChg>
    </pc:docChg>
  </pc:docChgLst>
  <pc:docChgLst>
    <pc:chgData name="Cathy Friesen" userId="S::cathy.friesen@operationworld.org::4b911d97-c06d-45ce-a5f8-d43e0fc64acb" providerId="AD" clId="Web-{49F08B2B-F105-D301-637D-0690CC966C2D}"/>
    <pc:docChg chg="modSld">
      <pc:chgData name="Cathy Friesen" userId="S::cathy.friesen@operationworld.org::4b911d97-c06d-45ce-a5f8-d43e0fc64acb" providerId="AD" clId="Web-{49F08B2B-F105-D301-637D-0690CC966C2D}" dt="2025-01-05T01:21:38.715" v="1" actId="20577"/>
      <pc:docMkLst>
        <pc:docMk/>
      </pc:docMkLst>
      <pc:sldChg chg="modSp">
        <pc:chgData name="Cathy Friesen" userId="S::cathy.friesen@operationworld.org::4b911d97-c06d-45ce-a5f8-d43e0fc64acb" providerId="AD" clId="Web-{49F08B2B-F105-D301-637D-0690CC966C2D}" dt="2025-01-05T01:21:38.715" v="1" actId="20577"/>
        <pc:sldMkLst>
          <pc:docMk/>
          <pc:sldMk cId="0" sldId="257"/>
        </pc:sldMkLst>
        <pc:spChg chg="mod">
          <ac:chgData name="Cathy Friesen" userId="S::cathy.friesen@operationworld.org::4b911d97-c06d-45ce-a5f8-d43e0fc64acb" providerId="AD" clId="Web-{49F08B2B-F105-D301-637D-0690CC966C2D}" dt="2025-01-05T01:21:38.71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E12D257-CAB8-B7B2-AA3B-266C83EE1008}"/>
    <pc:docChg chg="modSld">
      <pc:chgData name="John Friesen" userId="S::john.friesen@operationworld.org::9d3a757e-09a8-42a2-b315-fa47145d8ae5" providerId="AD" clId="Web-{AE12D257-CAB8-B7B2-AA3B-266C83EE1008}" dt="2025-02-13T21:38:38.278" v="6" actId="20577"/>
      <pc:docMkLst>
        <pc:docMk/>
      </pc:docMkLst>
      <pc:sldChg chg="modSp">
        <pc:chgData name="John Friesen" userId="S::john.friesen@operationworld.org::9d3a757e-09a8-42a2-b315-fa47145d8ae5" providerId="AD" clId="Web-{AE12D257-CAB8-B7B2-AA3B-266C83EE1008}" dt="2025-02-13T21:38:38.278" v="6" actId="20577"/>
        <pc:sldMkLst>
          <pc:docMk/>
          <pc:sldMk cId="0" sldId="259"/>
        </pc:sldMkLst>
        <pc:spChg chg="mod">
          <ac:chgData name="John Friesen" userId="S::john.friesen@operationworld.org::9d3a757e-09a8-42a2-b315-fa47145d8ae5" providerId="AD" clId="Web-{AE12D257-CAB8-B7B2-AA3B-266C83EE1008}" dt="2025-02-13T21:38:38.278" v="6" actId="20577"/>
          <ac:spMkLst>
            <pc:docMk/>
            <pc:sldMk cId="0" sldId="259"/>
            <ac:spMk id="3" creationId="{00000000-0000-0000-0000-000000000000}"/>
          </ac:spMkLst>
        </pc:spChg>
      </pc:sldChg>
    </pc:docChg>
  </pc:docChgLst>
  <pc:docChgLst>
    <pc:chgData clId="Web-{C6E16057-57D0-CC8B-D74D-9E1BBF1FF39C}"/>
    <pc:docChg chg="modSld">
      <pc:chgData name="" userId="" providerId="" clId="Web-{C6E16057-57D0-CC8B-D74D-9E1BBF1FF39C}" dt="2025-02-18T10:42:16.081" v="1" actId="20577"/>
      <pc:docMkLst>
        <pc:docMk/>
      </pc:docMkLst>
      <pc:sldChg chg="modSp">
        <pc:chgData name="" userId="" providerId="" clId="Web-{C6E16057-57D0-CC8B-D74D-9E1BBF1FF39C}" dt="2025-02-18T10:42:16.081" v="1" actId="20577"/>
        <pc:sldMkLst>
          <pc:docMk/>
          <pc:sldMk cId="0" sldId="257"/>
        </pc:sldMkLst>
        <pc:spChg chg="mod">
          <ac:chgData name="" userId="" providerId="" clId="Web-{C6E16057-57D0-CC8B-D74D-9E1BBF1FF39C}" dt="2025-02-18T10:42:16.081"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98504" y="1525448"/>
            <a:ext cx="5715000" cy="3810000"/>
          </a:xfrm>
          <a:prstGeom prst="rect">
            <a:avLst/>
          </a:prstGeom>
          <a:noFill/>
        </p:spPr>
      </p:pic>
      <p:grpSp>
        <p:nvGrpSpPr>
          <p:cNvPr id="4" name="Group 3"/>
          <p:cNvGrpSpPr/>
          <p:nvPr/>
        </p:nvGrpSpPr>
        <p:grpSpPr>
          <a:xfrm>
            <a:off x="6934603" y="2459504"/>
            <a:ext cx="4451206" cy="1938992"/>
            <a:chOff x="6850105" y="2459504"/>
            <a:chExt cx="4451206" cy="1938992"/>
          </a:xfrm>
        </p:grpSpPr>
        <p:sp>
          <p:nvSpPr>
            <p:cNvPr id="5" name="TextBox 4"/>
            <p:cNvSpPr txBox="1"/>
            <p:nvPr/>
          </p:nvSpPr>
          <p:spPr>
            <a:xfrm>
              <a:off x="6850105" y="2459504"/>
              <a:ext cx="4451206"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EB0000"/>
                  </a:solidFill>
                  <a:latin typeface="Trebuchet MS"/>
                </a:rPr>
                <a:t>PRAYING FOR
</a:t>
              </a:r>
              <a:r>
                <a:rPr lang="en-US" sz="8000" u="none" strike="noStrike" cap="none" spc="0" dirty="0">
                  <a:solidFill>
                    <a:srgbClr val="EB0000"/>
                  </a:solidFill>
                  <a:latin typeface="Trebuchet MS"/>
                </a:rPr>
                <a:t>GEORGIA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190681580"/>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T'bilisi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3,806,671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Georgian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72981" y="20543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6326"/>
            <a:ext cx="10648950" cy="5964838"/>
          </a:xfrm>
          <a:prstGeom prst="rect">
            <a:avLst/>
          </a:prstGeom>
          <a:noFill/>
        </p:spPr>
        <p:txBody>
          <a:bodyPr vert="horz"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Georgia has, for the most part, enjoyed positive social, economic, and political changes since the end of the USSR. Openness to spirituality and Christianity in particular increased greatly in the early days of independence. Russian troops briefly occupied much of the country in the August War of 2008. As a result, the Abkhazia and South Ossetia regions now function as de facto independent republics (supported by Russia). Being Russia's </a:t>
            </a:r>
            <a:r>
              <a:rPr lang="en-US" sz="2800" dirty="0" err="1">
                <a:solidFill>
                  <a:srgbClr val="000000">
                    <a:alpha val="100000"/>
                  </a:srgbClr>
                </a:solidFill>
                <a:latin typeface="Trebuchet MS"/>
                <a:ea typeface="+mn-lt"/>
                <a:cs typeface="+mn-lt"/>
              </a:rPr>
              <a:t>neighbour</a:t>
            </a:r>
            <a:r>
              <a:rPr lang="en-US" sz="2800" dirty="0">
                <a:solidFill>
                  <a:srgbClr val="000000">
                    <a:alpha val="100000"/>
                  </a:srgbClr>
                </a:solidFill>
                <a:latin typeface="Trebuchet MS"/>
                <a:ea typeface="+mn-lt"/>
                <a:cs typeface="+mn-lt"/>
              </a:rPr>
              <a:t> is not easy. Georgia is currently experiencing a deep fissure between pro-Russian and pre-EU groups. Pray that Georgia's national progress might include not just economic and human development, but spiritual development also.</a:t>
            </a:r>
            <a:endParaRPr lang="en-US" dirty="0">
              <a:latin typeface="Trebuchet MS"/>
            </a:endParaRP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Props1.xml><?xml version="1.0" encoding="utf-8"?>
<ds:datastoreItem xmlns:ds="http://schemas.openxmlformats.org/officeDocument/2006/customXml" ds:itemID="{F55D60CA-9B37-48C5-95F2-8C2E4C2E3742}">
  <ds:schemaRefs>
    <ds:schemaRef ds:uri="http://schemas.microsoft.com/sharepoint/v3/contenttype/forms"/>
  </ds:schemaRefs>
</ds:datastoreItem>
</file>

<file path=customXml/itemProps2.xml><?xml version="1.0" encoding="utf-8"?>
<ds:datastoreItem xmlns:ds="http://schemas.openxmlformats.org/officeDocument/2006/customXml" ds:itemID="{921523E2-C15C-4FC8-BF54-C6CF10C0021C}"/>
</file>

<file path=customXml/itemProps3.xml><?xml version="1.0" encoding="utf-8"?>
<ds:datastoreItem xmlns:ds="http://schemas.openxmlformats.org/officeDocument/2006/customXml" ds:itemID="{B79B62D9-3AF8-4A18-B960-AE0A8B5C162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28</cp:revision>
  <dcterms:created xsi:type="dcterms:W3CDTF">2024-12-17T23:28:50Z</dcterms:created>
  <dcterms:modified xsi:type="dcterms:W3CDTF">2025-02-19T04:32:47Z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