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2C796-8433-ABB2-6C14-032FEF3A8741}" v="29" dt="2025-02-17T20:25:42.615"/>
    <p1510:client id="{46FEEF1A-11A6-EE29-ED50-238581BFF25A}" v="24" dt="2025-02-17T21:17:50.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46FEEF1A-11A6-EE29-ED50-238581BFF25A}"/>
    <pc:docChg chg="modSld">
      <pc:chgData name="Cathy Friesen" userId="S::cathy.friesen@operationworld.org::4b911d97-c06d-45ce-a5f8-d43e0fc64acb" providerId="AD" clId="Web-{46FEEF1A-11A6-EE29-ED50-238581BFF25A}" dt="2025-02-17T21:17:50.802" v="15" actId="14100"/>
      <pc:docMkLst>
        <pc:docMk/>
      </pc:docMkLst>
      <pc:sldChg chg="addSp modSp">
        <pc:chgData name="Cathy Friesen" userId="S::cathy.friesen@operationworld.org::4b911d97-c06d-45ce-a5f8-d43e0fc64acb" providerId="AD" clId="Web-{46FEEF1A-11A6-EE29-ED50-238581BFF25A}" dt="2025-02-17T21:17:50.802" v="15" actId="14100"/>
        <pc:sldMkLst>
          <pc:docMk/>
          <pc:sldMk cId="0" sldId="259"/>
        </pc:sldMkLst>
        <pc:spChg chg="mod">
          <ac:chgData name="Cathy Friesen" userId="S::cathy.friesen@operationworld.org::4b911d97-c06d-45ce-a5f8-d43e0fc64acb" providerId="AD" clId="Web-{46FEEF1A-11A6-EE29-ED50-238581BFF25A}" dt="2025-02-17T21:17:45.973" v="14" actId="14100"/>
          <ac:spMkLst>
            <pc:docMk/>
            <pc:sldMk cId="0" sldId="259"/>
            <ac:spMk id="3" creationId="{00000000-0000-0000-0000-000000000000}"/>
          </ac:spMkLst>
        </pc:spChg>
        <pc:spChg chg="add mod">
          <ac:chgData name="Cathy Friesen" userId="S::cathy.friesen@operationworld.org::4b911d97-c06d-45ce-a5f8-d43e0fc64acb" providerId="AD" clId="Web-{46FEEF1A-11A6-EE29-ED50-238581BFF25A}" dt="2025-02-17T21:17:50.802" v="15" actId="14100"/>
          <ac:spMkLst>
            <pc:docMk/>
            <pc:sldMk cId="0" sldId="259"/>
            <ac:spMk id="4" creationId="{9CB5B617-AD4D-2FA8-F43F-A3B190891277}"/>
          </ac:spMkLst>
        </pc:spChg>
      </pc:sldChg>
    </pc:docChg>
  </pc:docChgLst>
  <pc:docChgLst>
    <pc:chgData name="John Friesen" userId="S::john.friesen@operationworld.org::9d3a757e-09a8-42a2-b315-fa47145d8ae5" providerId="AD" clId="Web-{07A2C796-8433-ABB2-6C14-032FEF3A8741}"/>
    <pc:docChg chg="modSld">
      <pc:chgData name="John Friesen" userId="S::john.friesen@operationworld.org::9d3a757e-09a8-42a2-b315-fa47145d8ae5" providerId="AD" clId="Web-{07A2C796-8433-ABB2-6C14-032FEF3A8741}" dt="2025-02-17T20:25:30.349" v="25"/>
      <pc:docMkLst>
        <pc:docMk/>
      </pc:docMkLst>
      <pc:sldChg chg="modSp">
        <pc:chgData name="John Friesen" userId="S::john.friesen@operationworld.org::9d3a757e-09a8-42a2-b315-fa47145d8ae5" providerId="AD" clId="Web-{07A2C796-8433-ABB2-6C14-032FEF3A8741}" dt="2025-02-17T20:24:27.581" v="2" actId="1076"/>
        <pc:sldMkLst>
          <pc:docMk/>
          <pc:sldMk cId="0" sldId="257"/>
        </pc:sldMkLst>
        <pc:spChg chg="mod">
          <ac:chgData name="John Friesen" userId="S::john.friesen@operationworld.org::9d3a757e-09a8-42a2-b315-fa47145d8ae5" providerId="AD" clId="Web-{07A2C796-8433-ABB2-6C14-032FEF3A8741}" dt="2025-02-17T20:24:21.737" v="0" actId="14100"/>
          <ac:spMkLst>
            <pc:docMk/>
            <pc:sldMk cId="0" sldId="257"/>
            <ac:spMk id="5" creationId="{00000000-0000-0000-0000-000000000000}"/>
          </ac:spMkLst>
        </pc:spChg>
        <pc:grpChg chg="mod">
          <ac:chgData name="John Friesen" userId="S::john.friesen@operationworld.org::9d3a757e-09a8-42a2-b315-fa47145d8ae5" providerId="AD" clId="Web-{07A2C796-8433-ABB2-6C14-032FEF3A8741}" dt="2025-02-17T20:24:27.581" v="2" actId="1076"/>
          <ac:grpSpMkLst>
            <pc:docMk/>
            <pc:sldMk cId="0" sldId="257"/>
            <ac:grpSpMk id="4" creationId="{00000000-0000-0000-0000-000000000000}"/>
          </ac:grpSpMkLst>
        </pc:grpChg>
        <pc:picChg chg="mod">
          <ac:chgData name="John Friesen" userId="S::john.friesen@operationworld.org::9d3a757e-09a8-42a2-b315-fa47145d8ae5" providerId="AD" clId="Web-{07A2C796-8433-ABB2-6C14-032FEF3A8741}" dt="2025-02-17T20:24:27.534" v="1" actId="1076"/>
          <ac:picMkLst>
            <pc:docMk/>
            <pc:sldMk cId="0" sldId="257"/>
            <ac:picMk id="2" creationId="{00000000-0000-0000-0000-000000000000}"/>
          </ac:picMkLst>
        </pc:picChg>
      </pc:sldChg>
      <pc:sldChg chg="modSp">
        <pc:chgData name="John Friesen" userId="S::john.friesen@operationworld.org::9d3a757e-09a8-42a2-b315-fa47145d8ae5" providerId="AD" clId="Web-{07A2C796-8433-ABB2-6C14-032FEF3A8741}" dt="2025-02-17T20:25:30.349" v="25"/>
        <pc:sldMkLst>
          <pc:docMk/>
          <pc:sldMk cId="0" sldId="258"/>
        </pc:sldMkLst>
        <pc:graphicFrameChg chg="mod modGraphic">
          <ac:chgData name="John Friesen" userId="S::john.friesen@operationworld.org::9d3a757e-09a8-42a2-b315-fa47145d8ae5" providerId="AD" clId="Web-{07A2C796-8433-ABB2-6C14-032FEF3A8741}" dt="2025-02-17T20:25:30.349" v="2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133D322-349D-A02D-7820-697EA2F9628B}"/>
    <pc:docChg chg="modSld">
      <pc:chgData name="Cathy Friesen" userId="S::cathy.friesen@operationworld.org::4b911d97-c06d-45ce-a5f8-d43e0fc64acb" providerId="AD" clId="Web-{B133D322-349D-A02D-7820-697EA2F9628B}" dt="2025-01-05T01:21:18.688" v="1" actId="20577"/>
      <pc:docMkLst>
        <pc:docMk/>
      </pc:docMkLst>
      <pc:sldChg chg="modSp">
        <pc:chgData name="Cathy Friesen" userId="S::cathy.friesen@operationworld.org::4b911d97-c06d-45ce-a5f8-d43e0fc64acb" providerId="AD" clId="Web-{B133D322-349D-A02D-7820-697EA2F9628B}" dt="2025-01-05T01:21:18.688" v="1" actId="20577"/>
        <pc:sldMkLst>
          <pc:docMk/>
          <pc:sldMk cId="0" sldId="257"/>
        </pc:sldMkLst>
        <pc:spChg chg="mod">
          <ac:chgData name="Cathy Friesen" userId="S::cathy.friesen@operationworld.org::4b911d97-c06d-45ce-a5f8-d43e0fc64acb" providerId="AD" clId="Web-{B133D322-349D-A02D-7820-697EA2F9628B}" dt="2025-01-05T01:21:18.68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3AA46551-B8A0-5ECF-95C8-BE51AC557F2E}"/>
    <pc:docChg chg="modSld">
      <pc:chgData name="John Friesen" userId="S::john.friesen@operationworld.org::9d3a757e-09a8-42a2-b315-fa47145d8ae5" providerId="AD" clId="Web-{3AA46551-B8A0-5ECF-95C8-BE51AC557F2E}" dt="2025-02-05T19:33:18.959" v="3"/>
      <pc:docMkLst>
        <pc:docMk/>
      </pc:docMkLst>
      <pc:sldChg chg="modSp">
        <pc:chgData name="John Friesen" userId="S::john.friesen@operationworld.org::9d3a757e-09a8-42a2-b315-fa47145d8ae5" providerId="AD" clId="Web-{3AA46551-B8A0-5ECF-95C8-BE51AC557F2E}" dt="2025-02-05T19:33:18.959" v="3"/>
        <pc:sldMkLst>
          <pc:docMk/>
          <pc:sldMk cId="0" sldId="258"/>
        </pc:sldMkLst>
        <pc:graphicFrameChg chg="modGraphic">
          <ac:chgData name="John Friesen" userId="S::john.friesen@operationworld.org::9d3a757e-09a8-42a2-b315-fa47145d8ae5" providerId="AD" clId="Web-{3AA46551-B8A0-5ECF-95C8-BE51AC557F2E}" dt="2025-02-05T19:33:18.959" v="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69826" y="1526361"/>
            <a:ext cx="5715000" cy="3810000"/>
          </a:xfrm>
          <a:prstGeom prst="rect">
            <a:avLst/>
          </a:prstGeom>
          <a:noFill/>
        </p:spPr>
      </p:pic>
      <p:grpSp>
        <p:nvGrpSpPr>
          <p:cNvPr id="4" name="Group 3"/>
          <p:cNvGrpSpPr/>
          <p:nvPr/>
        </p:nvGrpSpPr>
        <p:grpSpPr>
          <a:xfrm>
            <a:off x="6975326" y="2717611"/>
            <a:ext cx="4396326" cy="1446550"/>
            <a:chOff x="6191250" y="2705725"/>
            <a:chExt cx="4396326" cy="1446550"/>
          </a:xfrm>
        </p:grpSpPr>
        <p:sp>
          <p:nvSpPr>
            <p:cNvPr id="5" name="TextBox 4"/>
            <p:cNvSpPr txBox="1"/>
            <p:nvPr/>
          </p:nvSpPr>
          <p:spPr>
            <a:xfrm>
              <a:off x="6191250" y="2705725"/>
              <a:ext cx="439632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447923"/>
                  </a:solidFill>
                  <a:latin typeface="Trebuchet MS"/>
                </a:rPr>
                <a:t>PRAYING FOR
</a:t>
              </a:r>
              <a:r>
                <a:rPr lang="en-US" sz="6000" u="none" strike="noStrike" cap="none" spc="0" dirty="0">
                  <a:solidFill>
                    <a:srgbClr val="447923"/>
                  </a:solidFill>
                  <a:latin typeface="Trebuchet MS"/>
                </a:rPr>
                <a:t>THE GAMBIA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3046183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Banjul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2,822,093</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174/193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490840" y="947059"/>
            <a:ext cx="11564925" cy="543530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Thank God for the mostly friendly </a:t>
            </a:r>
            <a:r>
              <a:rPr lang="en-US" sz="2800" dirty="0">
                <a:solidFill>
                  <a:srgbClr val="000000">
                    <a:alpha val="100000"/>
                  </a:srgbClr>
                </a:solidFill>
                <a:latin typeface="Trebuchet MS"/>
              </a:rPr>
              <a:t>relations</a:t>
            </a:r>
            <a:r>
              <a:rPr lang="en-US" sz="2800" u="none" strike="noStrike" cap="none" spc="0" dirty="0">
                <a:solidFill>
                  <a:srgbClr val="000000">
                    <a:alpha val="100000"/>
                  </a:srgbClr>
                </a:solidFill>
                <a:latin typeface="Trebuchet MS"/>
              </a:rPr>
              <a:t> between Muslims and Christians in Gambia. Christians have more religious freedom here than in most Muslim countries. But most Christian work has been in the Greater Banjul area (coast). Few reach out to the Muslim majority, especially </a:t>
            </a:r>
            <a:r>
              <a:rPr lang="en-US" sz="2800" dirty="0">
                <a:solidFill>
                  <a:srgbClr val="000000">
                    <a:alpha val="100000"/>
                  </a:srgbClr>
                </a:solidFill>
                <a:latin typeface="Trebuchet MS"/>
              </a:rPr>
              <a:t>to those</a:t>
            </a:r>
            <a:r>
              <a:rPr lang="en-US" sz="2800" u="none" strike="noStrike" cap="none" spc="0" dirty="0">
                <a:solidFill>
                  <a:srgbClr val="000000">
                    <a:alpha val="100000"/>
                  </a:srgbClr>
                </a:solidFill>
                <a:latin typeface="Trebuchet MS"/>
              </a:rPr>
              <a:t> who live upriver in the less-developed inland area. Pastors who serve inland struggle to maintain financial support. Pray for continued religious freedom and peace. Pray for Gambians to have a vision to reach their own nation, and for creative ways to support those who move into more isolated areas.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5313" y="6010641"/>
            <a:ext cx="885907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61F4D68E-3720-4CB7-810D-CB3A9BFCF44B}"/>
</file>

<file path=customXml/itemProps2.xml><?xml version="1.0" encoding="utf-8"?>
<ds:datastoreItem xmlns:ds="http://schemas.openxmlformats.org/officeDocument/2006/customXml" ds:itemID="{D75B724E-654B-4E44-8532-64DB99A8ED20}">
  <ds:schemaRefs>
    <ds:schemaRef ds:uri="http://schemas.microsoft.com/sharepoint/v3/contenttype/forms"/>
  </ds:schemaRefs>
</ds:datastoreItem>
</file>

<file path=customXml/itemProps3.xml><?xml version="1.0" encoding="utf-8"?>
<ds:datastoreItem xmlns:ds="http://schemas.openxmlformats.org/officeDocument/2006/customXml" ds:itemID="{F2F043AE-C021-4AD0-AB07-C16D1CF06F4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28</cp:revision>
  <dcterms:created xsi:type="dcterms:W3CDTF">2024-12-17T23:28:50Z</dcterms:created>
  <dcterms:modified xsi:type="dcterms:W3CDTF">2025-02-17T21:17:56Z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