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A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52882D-DADA-FE26-0A21-ED55E839F83B}" v="46" dt="2025-02-17T20:23:04.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0AE5DB68-C070-1629-1E23-D408AE684F9B}"/>
    <pc:docChg chg="modSld">
      <pc:chgData name="John Friesen" userId="S::john.friesen@operationworld.org::9d3a757e-09a8-42a2-b315-fa47145d8ae5" providerId="AD" clId="Web-{0AE5DB68-C070-1629-1E23-D408AE684F9B}" dt="2025-02-05T19:31:32.178" v="5" actId="1076"/>
      <pc:docMkLst>
        <pc:docMk/>
      </pc:docMkLst>
      <pc:sldChg chg="modSp">
        <pc:chgData name="John Friesen" userId="S::john.friesen@operationworld.org::9d3a757e-09a8-42a2-b315-fa47145d8ae5" providerId="AD" clId="Web-{0AE5DB68-C070-1629-1E23-D408AE684F9B}" dt="2025-02-05T19:31:10.864" v="3"/>
        <pc:sldMkLst>
          <pc:docMk/>
          <pc:sldMk cId="0" sldId="258"/>
        </pc:sldMkLst>
        <pc:graphicFrameChg chg="modGraphic">
          <ac:chgData name="John Friesen" userId="S::john.friesen@operationworld.org::9d3a757e-09a8-42a2-b315-fa47145d8ae5" providerId="AD" clId="Web-{0AE5DB68-C070-1629-1E23-D408AE684F9B}" dt="2025-02-05T19:31:10.864" v="3"/>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0AE5DB68-C070-1629-1E23-D408AE684F9B}" dt="2025-02-05T19:31:32.178" v="5" actId="1076"/>
        <pc:sldMkLst>
          <pc:docMk/>
          <pc:sldMk cId="0" sldId="259"/>
        </pc:sldMkLst>
        <pc:spChg chg="add mod">
          <ac:chgData name="John Friesen" userId="S::john.friesen@operationworld.org::9d3a757e-09a8-42a2-b315-fa47145d8ae5" providerId="AD" clId="Web-{0AE5DB68-C070-1629-1E23-D408AE684F9B}" dt="2025-02-05T19:31:32.178" v="5" actId="1076"/>
          <ac:spMkLst>
            <pc:docMk/>
            <pc:sldMk cId="0" sldId="259"/>
            <ac:spMk id="4" creationId="{9CB5B617-AD4D-2FA8-F43F-A3B190891277}"/>
          </ac:spMkLst>
        </pc:spChg>
      </pc:sldChg>
    </pc:docChg>
  </pc:docChgLst>
  <pc:docChgLst>
    <pc:chgData name="Cathy Friesen" userId="S::cathy.friesen@operationworld.org::4b911d97-c06d-45ce-a5f8-d43e0fc64acb" providerId="AD" clId="Web-{8150BD9A-79B1-DD24-8D3E-3BF3867C23CA}"/>
    <pc:docChg chg="modSld">
      <pc:chgData name="Cathy Friesen" userId="S::cathy.friesen@operationworld.org::4b911d97-c06d-45ce-a5f8-d43e0fc64acb" providerId="AD" clId="Web-{8150BD9A-79B1-DD24-8D3E-3BF3867C23CA}" dt="2025-01-05T01:20:53.328" v="1" actId="20577"/>
      <pc:docMkLst>
        <pc:docMk/>
      </pc:docMkLst>
      <pc:sldChg chg="modSp">
        <pc:chgData name="Cathy Friesen" userId="S::cathy.friesen@operationworld.org::4b911d97-c06d-45ce-a5f8-d43e0fc64acb" providerId="AD" clId="Web-{8150BD9A-79B1-DD24-8D3E-3BF3867C23CA}" dt="2025-01-05T01:20:53.328" v="1" actId="20577"/>
        <pc:sldMkLst>
          <pc:docMk/>
          <pc:sldMk cId="0" sldId="257"/>
        </pc:sldMkLst>
        <pc:spChg chg="mod">
          <ac:chgData name="Cathy Friesen" userId="S::cathy.friesen@operationworld.org::4b911d97-c06d-45ce-a5f8-d43e0fc64acb" providerId="AD" clId="Web-{8150BD9A-79B1-DD24-8D3E-3BF3867C23CA}" dt="2025-01-05T01:20:53.328"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D852882D-DADA-FE26-0A21-ED55E839F83B}"/>
    <pc:docChg chg="modSld">
      <pc:chgData name="John Friesen" userId="S::john.friesen@operationworld.org::9d3a757e-09a8-42a2-b315-fa47145d8ae5" providerId="AD" clId="Web-{D852882D-DADA-FE26-0A21-ED55E839F83B}" dt="2025-02-17T20:22:50.270" v="23"/>
      <pc:docMkLst>
        <pc:docMk/>
      </pc:docMkLst>
      <pc:sldChg chg="modSp">
        <pc:chgData name="John Friesen" userId="S::john.friesen@operationworld.org::9d3a757e-09a8-42a2-b315-fa47145d8ae5" providerId="AD" clId="Web-{D852882D-DADA-FE26-0A21-ED55E839F83B}" dt="2025-02-17T20:21:47.596" v="2" actId="1076"/>
        <pc:sldMkLst>
          <pc:docMk/>
          <pc:sldMk cId="0" sldId="257"/>
        </pc:sldMkLst>
        <pc:spChg chg="mod">
          <ac:chgData name="John Friesen" userId="S::john.friesen@operationworld.org::9d3a757e-09a8-42a2-b315-fa47145d8ae5" providerId="AD" clId="Web-{D852882D-DADA-FE26-0A21-ED55E839F83B}" dt="2025-02-17T20:21:41.283" v="0" actId="14100"/>
          <ac:spMkLst>
            <pc:docMk/>
            <pc:sldMk cId="0" sldId="257"/>
            <ac:spMk id="5" creationId="{00000000-0000-0000-0000-000000000000}"/>
          </ac:spMkLst>
        </pc:spChg>
        <pc:grpChg chg="mod">
          <ac:chgData name="John Friesen" userId="S::john.friesen@operationworld.org::9d3a757e-09a8-42a2-b315-fa47145d8ae5" providerId="AD" clId="Web-{D852882D-DADA-FE26-0A21-ED55E839F83B}" dt="2025-02-17T20:21:47.596" v="2" actId="1076"/>
          <ac:grpSpMkLst>
            <pc:docMk/>
            <pc:sldMk cId="0" sldId="257"/>
            <ac:grpSpMk id="4" creationId="{00000000-0000-0000-0000-000000000000}"/>
          </ac:grpSpMkLst>
        </pc:grpChg>
        <pc:picChg chg="mod">
          <ac:chgData name="John Friesen" userId="S::john.friesen@operationworld.org::9d3a757e-09a8-42a2-b315-fa47145d8ae5" providerId="AD" clId="Web-{D852882D-DADA-FE26-0A21-ED55E839F83B}" dt="2025-02-17T20:21:47.580" v="1" actId="1076"/>
          <ac:picMkLst>
            <pc:docMk/>
            <pc:sldMk cId="0" sldId="257"/>
            <ac:picMk id="2" creationId="{00000000-0000-0000-0000-000000000000}"/>
          </ac:picMkLst>
        </pc:picChg>
      </pc:sldChg>
      <pc:sldChg chg="modSp">
        <pc:chgData name="John Friesen" userId="S::john.friesen@operationworld.org::9d3a757e-09a8-42a2-b315-fa47145d8ae5" providerId="AD" clId="Web-{D852882D-DADA-FE26-0A21-ED55E839F83B}" dt="2025-02-17T20:22:50.270" v="23"/>
        <pc:sldMkLst>
          <pc:docMk/>
          <pc:sldMk cId="0" sldId="258"/>
        </pc:sldMkLst>
        <pc:graphicFrameChg chg="mod modGraphic">
          <ac:chgData name="John Friesen" userId="S::john.friesen@operationworld.org::9d3a757e-09a8-42a2-b315-fa47145d8ae5" providerId="AD" clId="Web-{D852882D-DADA-FE26-0A21-ED55E839F83B}" dt="2025-02-17T20:22:50.270" v="23"/>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3"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572125"/>
          <a:chOff x="285750" y="285750"/>
          <a:chExt cx="6191250" cy="5572125"/>
        </a:xfrm>
      </p:grpSpPr>
      <p:pic>
        <p:nvPicPr>
          <p:cNvPr id="2" name="Country Flag" descr="The country flag"/>
          <p:cNvPicPr>
            <a:picLocks noChangeAspect="1"/>
          </p:cNvPicPr>
          <p:nvPr/>
        </p:nvPicPr>
        <p:blipFill>
          <a:blip r:embed="rId3"/>
          <a:stretch>
            <a:fillRect/>
          </a:stretch>
        </p:blipFill>
        <p:spPr>
          <a:xfrm>
            <a:off x="1912335" y="1254174"/>
            <a:ext cx="5715000" cy="4286250"/>
          </a:xfrm>
          <a:prstGeom prst="rect">
            <a:avLst/>
          </a:prstGeom>
          <a:noFill/>
        </p:spPr>
      </p:pic>
      <p:grpSp>
        <p:nvGrpSpPr>
          <p:cNvPr id="4" name="Group 3"/>
          <p:cNvGrpSpPr/>
          <p:nvPr/>
        </p:nvGrpSpPr>
        <p:grpSpPr>
          <a:xfrm>
            <a:off x="7817835" y="2674024"/>
            <a:ext cx="2863196" cy="1446550"/>
            <a:chOff x="6191250" y="2705725"/>
            <a:chExt cx="2863196" cy="1446550"/>
          </a:xfrm>
        </p:grpSpPr>
        <p:sp>
          <p:nvSpPr>
            <p:cNvPr id="5" name="TextBox 4"/>
            <p:cNvSpPr txBox="1"/>
            <p:nvPr/>
          </p:nvSpPr>
          <p:spPr>
            <a:xfrm>
              <a:off x="6191250" y="2705725"/>
              <a:ext cx="2863196"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a:solidFill>
                    <a:srgbClr val="39A05E"/>
                  </a:solidFill>
                  <a:latin typeface="Trebuchet MS"/>
                </a:rPr>
                <a:t>PRAYING FOR
</a:t>
              </a:r>
              <a:r>
                <a:rPr lang="en-US" sz="6000" u="none" strike="noStrike" cap="none" spc="0">
                  <a:solidFill>
                    <a:srgbClr val="39A05E"/>
                  </a:solidFill>
                  <a:latin typeface="Trebuchet MS"/>
                </a:rPr>
                <a:t>GABON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10250"/>
            <a:chOff x="285750" y="285750"/>
            <a:chExt cx="6010275" cy="581025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748681587"/>
                </p:ext>
              </p:extLst>
            </p:nvPr>
          </p:nvGraphicFramePr>
          <p:xfrm>
            <a:off x="381000" y="857250"/>
            <a:ext cx="5819776" cy="523875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Libreville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2,593,130</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91.6 %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37.2 %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French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112/193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79.4 %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Spiritist beliefs and practices lie beneath the surfaces of Catholicism, other Christian groups, and Islam. Many Gabonese still use charms, hallucinogenic drugs, and ancestral spirits, and go to medicine men. Some leaders of the government, the police, and the army participate in nighttime rituals that use witchcraft and black magic. Christians who do not participate can be refused academic or professional opportunities. Pray for followers of Jesus to remain faithful to Him alone, and for such faith to spread the Gospel even further.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134306"/>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a:solidFill>
                  <a:srgbClr val="000000">
                    <a:alpha val="100000"/>
                  </a:srgbClr>
                </a:solidFill>
                <a:latin typeface="Trebuchet MS"/>
              </a:rPr>
              <a:t>Want to know more? Go to </a:t>
            </a:r>
            <a:r>
              <a:rPr lang="en-GB" sz="2400" i="1">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57">
  <a:themeElements>
    <a:clrScheme name="Theme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JF</PrayerPointComple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007994-6FC0-4D3B-8EC8-BD70D8CE7768}">
  <ds:schemaRefs>
    <ds:schemaRef ds:uri="6fe6c2fc-9a1c-4610-984d-8f6c1caa6b79"/>
    <ds:schemaRef ds:uri="74f51257-71be-4f2b-bc11-d6336f9e2f3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6AC0EFF-B778-4C9A-B5CE-252303353358}">
  <ds:schemaRefs>
    <ds:schemaRef ds:uri="http://schemas.microsoft.com/sharepoint/v3/contenttype/forms"/>
  </ds:schemaRefs>
</ds:datastoreItem>
</file>

<file path=customXml/itemProps3.xml><?xml version="1.0" encoding="utf-8"?>
<ds:datastoreItem xmlns:ds="http://schemas.openxmlformats.org/officeDocument/2006/customXml" ds:itemID="{AA2AE2C1-52C0-4BC5-8DA9-35F6189BD88B}"/>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Theme57</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revision>10</cp:revision>
  <dcterms:created xsi:type="dcterms:W3CDTF">2024-12-17T23:28:50Z</dcterms:created>
  <dcterms:modified xsi:type="dcterms:W3CDTF">2025-02-17T20:23:05Z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