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553C59-34F0-D166-F702-0ECE1E88D76C}" v="14" dt="2025-02-17T17:58:00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AC553C59-34F0-D166-F702-0ECE1E88D76C}"/>
    <pc:docChg chg="modSld">
      <pc:chgData name="John Friesen" userId="S::john.friesen@operationworld.org::9d3a757e-09a8-42a2-b315-fa47145d8ae5" providerId="AD" clId="Web-{AC553C59-34F0-D166-F702-0ECE1E88D76C}" dt="2025-02-17T17:58:00.512" v="13"/>
      <pc:docMkLst>
        <pc:docMk/>
      </pc:docMkLst>
      <pc:sldChg chg="modSp">
        <pc:chgData name="John Friesen" userId="S::john.friesen@operationworld.org::9d3a757e-09a8-42a2-b315-fa47145d8ae5" providerId="AD" clId="Web-{AC553C59-34F0-D166-F702-0ECE1E88D76C}" dt="2025-02-17T17:57:25.762" v="6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AC553C59-34F0-D166-F702-0ECE1E88D76C}" dt="2025-02-17T17:57:18.794" v="4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AC553C59-34F0-D166-F702-0ECE1E88D76C}" dt="2025-02-17T17:57:25.762" v="6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AC553C59-34F0-D166-F702-0ECE1E88D76C}" dt="2025-02-17T17:57:25.762" v="5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AC553C59-34F0-D166-F702-0ECE1E88D76C}" dt="2025-02-17T17:58:00.512" v="13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AC553C59-34F0-D166-F702-0ECE1E88D76C}" dt="2025-02-17T17:58:00.512" v="13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097C5205-80E7-05A6-A962-BF3A5D27BA17}"/>
    <pc:docChg chg="modSld">
      <pc:chgData name="Cathy Friesen" userId="S::cathy.friesen@operationworld.org::4b911d97-c06d-45ce-a5f8-d43e0fc64acb" providerId="AD" clId="Web-{097C5205-80E7-05A6-A962-BF3A5D27BA17}" dt="2025-01-05T01:20:33.588" v="1" actId="20577"/>
      <pc:docMkLst>
        <pc:docMk/>
      </pc:docMkLst>
      <pc:sldChg chg="modSp">
        <pc:chgData name="Cathy Friesen" userId="S::cathy.friesen@operationworld.org::4b911d97-c06d-45ce-a5f8-d43e0fc64acb" providerId="AD" clId="Web-{097C5205-80E7-05A6-A962-BF3A5D27BA17}" dt="2025-01-05T01:20:33.588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097C5205-80E7-05A6-A962-BF3A5D27BA17}" dt="2025-01-05T01:20:33.588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422AEC68-4546-2123-15F5-D97CE794F70D}"/>
    <pc:docChg chg="modSld">
      <pc:chgData name="John Friesen" userId="S::john.friesen@operationworld.org::9d3a757e-09a8-42a2-b315-fa47145d8ae5" providerId="AD" clId="Web-{422AEC68-4546-2123-15F5-D97CE794F70D}" dt="2025-02-05T02:11:24.758" v="5"/>
      <pc:docMkLst>
        <pc:docMk/>
      </pc:docMkLst>
      <pc:sldChg chg="modSp">
        <pc:chgData name="John Friesen" userId="S::john.friesen@operationworld.org::9d3a757e-09a8-42a2-b315-fa47145d8ae5" providerId="AD" clId="Web-{422AEC68-4546-2123-15F5-D97CE794F70D}" dt="2025-02-05T02:11:24.758" v="5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422AEC68-4546-2123-15F5-D97CE794F70D}" dt="2025-02-05T02:11:24.758" v="5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422AEC68-4546-2123-15F5-D97CE794F70D}" dt="2025-02-05T02:10:54.882" v="1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422AEC68-4546-2123-15F5-D97CE794F70D}" dt="2025-02-05T02:10:54.882" v="1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0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34" y="1514475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342534" y="2244060"/>
            <a:ext cx="4109540" cy="2369880"/>
            <a:chOff x="6191250" y="2244060"/>
            <a:chExt cx="4109540" cy="236988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244060"/>
              <a:ext cx="4109540" cy="23698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C10027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C10027"/>
                  </a:solidFill>
                  <a:latin typeface="Trebuchet MS"/>
                </a:rPr>
                <a:t>FRENCH POLYNESIA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113020"/>
            <a:chOff x="285750" y="285750"/>
            <a:chExt cx="6010275" cy="511302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690642104"/>
                </p:ext>
              </p:extLst>
            </p:nvPr>
          </p:nvGraphicFramePr>
          <p:xfrm>
            <a:off x="381000" y="857250"/>
            <a:ext cx="5819776" cy="454152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Papeete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282,465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French and Tahitian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11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92.3 %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7.2 %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Those with a vital personal faith are now rare. As a result, there is a reversion to the bondage of pagan occultism and a multiplication of syncretistic and foreign sects, especially two forms of Mormonism. Pray for a spiritual revolution to take place among the many nominal Catholic and Protestant Christians.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61122" y="6010151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5">
  <a:themeElements>
    <a:clrScheme name="Theme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JF</PrayerPointComplete>
  </documentManagement>
</p:properties>
</file>

<file path=customXml/itemProps1.xml><?xml version="1.0" encoding="utf-8"?>
<ds:datastoreItem xmlns:ds="http://schemas.openxmlformats.org/officeDocument/2006/customXml" ds:itemID="{B6D3B975-81D5-4A12-9FAD-B7CBA91801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32D924-0C14-4B66-AB09-1D0569B7FDD1}"/>
</file>

<file path=customXml/itemProps3.xml><?xml version="1.0" encoding="utf-8"?>
<ds:datastoreItem xmlns:ds="http://schemas.openxmlformats.org/officeDocument/2006/customXml" ds:itemID="{CCE78820-C7DD-49AE-B0BF-BB31872ABBA8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Theme45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18</cp:revision>
  <dcterms:created xsi:type="dcterms:W3CDTF">2024-12-17T23:28:50Z</dcterms:created>
  <dcterms:modified xsi:type="dcterms:W3CDTF">2025-02-17T17:58:16Z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