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sldIdLst>
    <p:sldId id="256" r:id="rId5"/>
    <p:sldId id="257" r:id="rId6"/>
    <p:sldId id="258" r:id="rId7"/>
    <p:sldId id="259" r:id="rId8"/>
  </p:sldIdLst>
  <p:sldSz cx="12188825"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8B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283CAF-59B6-081B-6BD4-CA008DD37BCE}" v="25" dt="2025-02-17T17:55:46.8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100" d="100"/>
          <a:sy n="100"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Friesen" userId="S::john.friesen@operationworld.org::9d3a757e-09a8-42a2-b315-fa47145d8ae5" providerId="AD" clId="Web-{59283CAF-59B6-081B-6BD4-CA008DD37BCE}"/>
    <pc:docChg chg="modSld">
      <pc:chgData name="John Friesen" userId="S::john.friesen@operationworld.org::9d3a757e-09a8-42a2-b315-fa47145d8ae5" providerId="AD" clId="Web-{59283CAF-59B6-081B-6BD4-CA008DD37BCE}" dt="2025-02-17T17:55:35.044" v="22"/>
      <pc:docMkLst>
        <pc:docMk/>
      </pc:docMkLst>
      <pc:sldChg chg="modSp">
        <pc:chgData name="John Friesen" userId="S::john.friesen@operationworld.org::9d3a757e-09a8-42a2-b315-fa47145d8ae5" providerId="AD" clId="Web-{59283CAF-59B6-081B-6BD4-CA008DD37BCE}" dt="2025-02-17T17:54:12.198" v="1" actId="1076"/>
        <pc:sldMkLst>
          <pc:docMk/>
          <pc:sldMk cId="0" sldId="257"/>
        </pc:sldMkLst>
        <pc:grpChg chg="mod">
          <ac:chgData name="John Friesen" userId="S::john.friesen@operationworld.org::9d3a757e-09a8-42a2-b315-fa47145d8ae5" providerId="AD" clId="Web-{59283CAF-59B6-081B-6BD4-CA008DD37BCE}" dt="2025-02-17T17:54:12.198" v="1" actId="1076"/>
          <ac:grpSpMkLst>
            <pc:docMk/>
            <pc:sldMk cId="0" sldId="257"/>
            <ac:grpSpMk id="4" creationId="{00000000-0000-0000-0000-000000000000}"/>
          </ac:grpSpMkLst>
        </pc:grpChg>
        <pc:picChg chg="mod">
          <ac:chgData name="John Friesen" userId="S::john.friesen@operationworld.org::9d3a757e-09a8-42a2-b315-fa47145d8ae5" providerId="AD" clId="Web-{59283CAF-59B6-081B-6BD4-CA008DD37BCE}" dt="2025-02-17T17:54:12.182" v="0" actId="1076"/>
          <ac:picMkLst>
            <pc:docMk/>
            <pc:sldMk cId="0" sldId="257"/>
            <ac:picMk id="2" creationId="{00000000-0000-0000-0000-000000000000}"/>
          </ac:picMkLst>
        </pc:picChg>
      </pc:sldChg>
      <pc:sldChg chg="modSp">
        <pc:chgData name="John Friesen" userId="S::john.friesen@operationworld.org::9d3a757e-09a8-42a2-b315-fa47145d8ae5" providerId="AD" clId="Web-{59283CAF-59B6-081B-6BD4-CA008DD37BCE}" dt="2025-02-17T17:55:35.044" v="22"/>
        <pc:sldMkLst>
          <pc:docMk/>
          <pc:sldMk cId="0" sldId="258"/>
        </pc:sldMkLst>
        <pc:graphicFrameChg chg="mod modGraphic">
          <ac:chgData name="John Friesen" userId="S::john.friesen@operationworld.org::9d3a757e-09a8-42a2-b315-fa47145d8ae5" providerId="AD" clId="Web-{59283CAF-59B6-081B-6BD4-CA008DD37BCE}" dt="2025-02-17T17:55:35.044" v="22"/>
          <ac:graphicFrameMkLst>
            <pc:docMk/>
            <pc:sldMk cId="0" sldId="258"/>
            <ac:graphicFrameMk id="5" creationId="{00000000-0000-0000-0000-000000000000}"/>
          </ac:graphicFrameMkLst>
        </pc:graphicFrameChg>
      </pc:sldChg>
    </pc:docChg>
  </pc:docChgLst>
  <pc:docChgLst>
    <pc:chgData name="Jason Mandryk" userId="S::jason.mandryk@operationworld.org::69f238d9-e84d-44e5-aa58-b9aaca2cc301" providerId="AD" clId="Web-{F25B61A1-0B41-99BB-9F0C-A33220E19B7D}"/>
    <pc:docChg chg="modSld">
      <pc:chgData name="Jason Mandryk" userId="S::jason.mandryk@operationworld.org::69f238d9-e84d-44e5-aa58-b9aaca2cc301" providerId="AD" clId="Web-{F25B61A1-0B41-99BB-9F0C-A33220E19B7D}" dt="2025-02-15T17:31:46.613" v="6" actId="1076"/>
      <pc:docMkLst>
        <pc:docMk/>
      </pc:docMkLst>
      <pc:sldChg chg="modSp">
        <pc:chgData name="Jason Mandryk" userId="S::jason.mandryk@operationworld.org::69f238d9-e84d-44e5-aa58-b9aaca2cc301" providerId="AD" clId="Web-{F25B61A1-0B41-99BB-9F0C-A33220E19B7D}" dt="2025-02-15T17:31:46.613" v="6" actId="1076"/>
        <pc:sldMkLst>
          <pc:docMk/>
          <pc:sldMk cId="0" sldId="257"/>
        </pc:sldMkLst>
        <pc:spChg chg="mod">
          <ac:chgData name="Jason Mandryk" userId="S::jason.mandryk@operationworld.org::69f238d9-e84d-44e5-aa58-b9aaca2cc301" providerId="AD" clId="Web-{F25B61A1-0B41-99BB-9F0C-A33220E19B7D}" dt="2025-02-15T17:31:42.582" v="5" actId="1076"/>
          <ac:spMkLst>
            <pc:docMk/>
            <pc:sldMk cId="0" sldId="257"/>
            <ac:spMk id="5" creationId="{00000000-0000-0000-0000-000000000000}"/>
          </ac:spMkLst>
        </pc:spChg>
        <pc:picChg chg="mod">
          <ac:chgData name="Jason Mandryk" userId="S::jason.mandryk@operationworld.org::69f238d9-e84d-44e5-aa58-b9aaca2cc301" providerId="AD" clId="Web-{F25B61A1-0B41-99BB-9F0C-A33220E19B7D}" dt="2025-02-15T17:31:46.613" v="6" actId="1076"/>
          <ac:picMkLst>
            <pc:docMk/>
            <pc:sldMk cId="0" sldId="257"/>
            <ac:picMk id="2" creationId="{00000000-0000-0000-0000-000000000000}"/>
          </ac:picMkLst>
        </pc:picChg>
      </pc:sldChg>
    </pc:docChg>
  </pc:docChgLst>
  <pc:docChgLst>
    <pc:chgData name="John Friesen" userId="S::john.friesen@operationworld.org::9d3a757e-09a8-42a2-b315-fa47145d8ae5" providerId="AD" clId="Web-{66FD2557-29F9-4C6B-952E-4A184864E31F}"/>
    <pc:docChg chg="modSld">
      <pc:chgData name="John Friesen" userId="S::john.friesen@operationworld.org::9d3a757e-09a8-42a2-b315-fa47145d8ae5" providerId="AD" clId="Web-{66FD2557-29F9-4C6B-952E-4A184864E31F}" dt="2025-02-05T02:10:02.544" v="2"/>
      <pc:docMkLst>
        <pc:docMk/>
      </pc:docMkLst>
      <pc:sldChg chg="modSp">
        <pc:chgData name="John Friesen" userId="S::john.friesen@operationworld.org::9d3a757e-09a8-42a2-b315-fa47145d8ae5" providerId="AD" clId="Web-{66FD2557-29F9-4C6B-952E-4A184864E31F}" dt="2025-02-05T02:10:02.544" v="2"/>
        <pc:sldMkLst>
          <pc:docMk/>
          <pc:sldMk cId="0" sldId="258"/>
        </pc:sldMkLst>
        <pc:graphicFrameChg chg="modGraphic">
          <ac:chgData name="John Friesen" userId="S::john.friesen@operationworld.org::9d3a757e-09a8-42a2-b315-fa47145d8ae5" providerId="AD" clId="Web-{66FD2557-29F9-4C6B-952E-4A184864E31F}" dt="2025-02-05T02:10:02.544" v="2"/>
          <ac:graphicFrameMkLst>
            <pc:docMk/>
            <pc:sldMk cId="0" sldId="258"/>
            <ac:graphicFrameMk id="5" creationId="{00000000-0000-0000-0000-000000000000}"/>
          </ac:graphicFrameMkLst>
        </pc:graphicFrameChg>
      </pc:sldChg>
      <pc:sldChg chg="addSp">
        <pc:chgData name="John Friesen" userId="S::john.friesen@operationworld.org::9d3a757e-09a8-42a2-b315-fa47145d8ae5" providerId="AD" clId="Web-{66FD2557-29F9-4C6B-952E-4A184864E31F}" dt="2025-02-05T02:09:24.527" v="0"/>
        <pc:sldMkLst>
          <pc:docMk/>
          <pc:sldMk cId="0" sldId="259"/>
        </pc:sldMkLst>
        <pc:spChg chg="add">
          <ac:chgData name="John Friesen" userId="S::john.friesen@operationworld.org::9d3a757e-09a8-42a2-b315-fa47145d8ae5" providerId="AD" clId="Web-{66FD2557-29F9-4C6B-952E-4A184864E31F}" dt="2025-02-05T02:09:24.527" v="0"/>
          <ac:spMkLst>
            <pc:docMk/>
            <pc:sldMk cId="0" sldId="259"/>
            <ac:spMk id="4" creationId="{9CB5B617-AD4D-2FA8-F43F-A3B190891277}"/>
          </ac:spMkLst>
        </pc:spChg>
      </pc:sldChg>
    </pc:docChg>
  </pc:docChgLst>
  <pc:docChgLst>
    <pc:chgData name="Cathy Friesen" userId="S::cathy.friesen@operationworld.org::4b911d97-c06d-45ce-a5f8-d43e0fc64acb" providerId="AD" clId="Web-{8759EC95-E660-AFF7-F714-5D8766660C4C}"/>
    <pc:docChg chg="modSld">
      <pc:chgData name="Cathy Friesen" userId="S::cathy.friesen@operationworld.org::4b911d97-c06d-45ce-a5f8-d43e0fc64acb" providerId="AD" clId="Web-{8759EC95-E660-AFF7-F714-5D8766660C4C}" dt="2025-01-05T01:20:13.345" v="1" actId="20577"/>
      <pc:docMkLst>
        <pc:docMk/>
      </pc:docMkLst>
      <pc:sldChg chg="modSp">
        <pc:chgData name="Cathy Friesen" userId="S::cathy.friesen@operationworld.org::4b911d97-c06d-45ce-a5f8-d43e0fc64acb" providerId="AD" clId="Web-{8759EC95-E660-AFF7-F714-5D8766660C4C}" dt="2025-01-05T01:20:13.345" v="1" actId="20577"/>
        <pc:sldMkLst>
          <pc:docMk/>
          <pc:sldMk cId="0" sldId="257"/>
        </pc:sldMkLst>
        <pc:spChg chg="mod">
          <ac:chgData name="Cathy Friesen" userId="S::cathy.friesen@operationworld.org::4b911d97-c06d-45ce-a5f8-d43e0fc64acb" providerId="AD" clId="Web-{8759EC95-E660-AFF7-F714-5D8766660C4C}" dt="2025-01-05T01:20:13.345" v="1" actId="20577"/>
          <ac:spMkLst>
            <pc:docMk/>
            <pc:sldMk cId="0" sldId="257"/>
            <ac:spMk id="5"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23494403" r:id="rId1"/>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3714750" y="1771650"/>
          <a:ext cx="8477250" cy="5086350"/>
          <a:chOff x="3714750" y="1771650"/>
          <a:chExt cx="8477250" cy="5086350"/>
        </a:xfrm>
      </p:grpSpPr>
      <p:pic>
        <p:nvPicPr>
          <p:cNvPr id="2" name="Logo" descr="Logo"/>
          <p:cNvPicPr>
            <a:picLocks noChangeAspect="1"/>
          </p:cNvPicPr>
          <p:nvPr/>
        </p:nvPicPr>
        <p:blipFill>
          <a:blip r:embed="rId3"/>
          <a:stretch>
            <a:fillRect/>
          </a:stretch>
        </p:blipFill>
        <p:spPr>
          <a:xfrm>
            <a:off x="4667250" y="1771650"/>
            <a:ext cx="2857500" cy="2171700"/>
          </a:xfrm>
          <a:prstGeom prst="rect">
            <a:avLst/>
          </a:prstGeom>
          <a:noFill/>
        </p:spPr>
      </p:pic>
      <p:pic>
        <p:nvPicPr>
          <p:cNvPr id="3" name="Subtitle" descr="Subtitle"/>
          <p:cNvPicPr>
            <a:picLocks noChangeAspect="1"/>
          </p:cNvPicPr>
          <p:nvPr/>
        </p:nvPicPr>
        <p:blipFill>
          <a:blip r:embed="rId4"/>
          <a:stretch>
            <a:fillRect/>
          </a:stretch>
        </p:blipFill>
        <p:spPr>
          <a:xfrm>
            <a:off x="3714750" y="4324350"/>
            <a:ext cx="4762500" cy="762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6191250" cy="5324475"/>
          <a:chOff x="285750" y="285750"/>
          <a:chExt cx="6191250" cy="5324475"/>
        </a:xfrm>
      </p:grpSpPr>
      <p:pic>
        <p:nvPicPr>
          <p:cNvPr id="2" name="Country Flag" descr="The country flag"/>
          <p:cNvPicPr>
            <a:picLocks noChangeAspect="1"/>
          </p:cNvPicPr>
          <p:nvPr/>
        </p:nvPicPr>
        <p:blipFill>
          <a:blip r:embed="rId3"/>
          <a:stretch>
            <a:fillRect/>
          </a:stretch>
        </p:blipFill>
        <p:spPr>
          <a:xfrm>
            <a:off x="1383264" y="1513562"/>
            <a:ext cx="5715000" cy="3810000"/>
          </a:xfrm>
          <a:prstGeom prst="rect">
            <a:avLst/>
          </a:prstGeom>
          <a:noFill/>
        </p:spPr>
      </p:pic>
      <p:grpSp>
        <p:nvGrpSpPr>
          <p:cNvPr id="4" name="Group 3"/>
          <p:cNvGrpSpPr/>
          <p:nvPr/>
        </p:nvGrpSpPr>
        <p:grpSpPr>
          <a:xfrm>
            <a:off x="7629173" y="1985953"/>
            <a:ext cx="3806601" cy="2862322"/>
            <a:chOff x="7201495" y="1997839"/>
            <a:chExt cx="3806601" cy="2862322"/>
          </a:xfrm>
        </p:grpSpPr>
        <p:sp>
          <p:nvSpPr>
            <p:cNvPr id="5" name="TextBox 4"/>
            <p:cNvSpPr txBox="1"/>
            <p:nvPr/>
          </p:nvSpPr>
          <p:spPr>
            <a:xfrm>
              <a:off x="7201495" y="1997839"/>
              <a:ext cx="3806601" cy="2862322"/>
            </a:xfrm>
            <a:prstGeom prst="rect">
              <a:avLst/>
            </a:prstGeom>
            <a:noFill/>
          </p:spPr>
          <p:txBody>
            <a:bodyPr vert="horz" wrap="square" lIns="91440" tIns="45720" rIns="91440" bIns="45720" rtlCol="0" anchor="ctr" anchorCtr="1">
              <a:spAutoFit/>
            </a:bodyPr>
            <a:lstStyle/>
            <a:p>
              <a:pPr marL="0" marR="0" lvl="0" indent="0" algn="l" rtl="0" fontAlgn="ctr">
                <a:lnSpc>
                  <a:spcPct val="100000"/>
                </a:lnSpc>
                <a:spcBef>
                  <a:spcPts val="0"/>
                </a:spcBef>
                <a:spcAft>
                  <a:spcPts val="0"/>
                </a:spcAft>
              </a:pPr>
              <a:r>
                <a:rPr lang="en-US" sz="3600" u="none" strike="noStrike" cap="none" spc="0" dirty="0">
                  <a:solidFill>
                    <a:srgbClr val="308B29"/>
                  </a:solidFill>
                  <a:latin typeface="Trebuchet MS"/>
                </a:rPr>
                <a:t>PRAYING FOR
</a:t>
              </a:r>
              <a:r>
                <a:rPr lang="en-US" sz="7200" u="none" strike="noStrike" cap="none" spc="0" dirty="0">
                  <a:solidFill>
                    <a:srgbClr val="308B29"/>
                  </a:solidFill>
                  <a:latin typeface="Trebuchet MS"/>
                </a:rPr>
                <a:t>FRENCH GUIANA</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285750" y="285750"/>
          <a:ext cx="11896725" cy="6562725"/>
          <a:chOff x="285750" y="285750"/>
          <a:chExt cx="11896725" cy="6562725"/>
        </a:xfrm>
      </p:grpSpPr>
      <p:grpSp>
        <p:nvGrpSpPr>
          <p:cNvPr id="3" name="Group 2"/>
          <p:cNvGrpSpPr/>
          <p:nvPr/>
        </p:nvGrpSpPr>
        <p:grpSpPr>
          <a:xfrm>
            <a:off x="285750" y="285750"/>
            <a:ext cx="6010275" cy="5734050"/>
            <a:chOff x="285750" y="285750"/>
            <a:chExt cx="6010275" cy="5734050"/>
          </a:xfrm>
        </p:grpSpPr>
        <p:sp>
          <p:nvSpPr>
            <p:cNvPr id="4" name="TextBox 3"/>
            <p:cNvSpPr txBox="1"/>
            <p:nvPr/>
          </p:nvSpPr>
          <p:spPr>
            <a:xfrm>
              <a:off x="285750" y="285750"/>
              <a:ext cx="6010275" cy="571500"/>
            </a:xfrm>
            <a:prstGeom prst="rect">
              <a:avLst/>
            </a:prstGeom>
            <a:noFill/>
          </p:spPr>
          <p:txBody>
            <a:bodyPr vert="horz" lIns="91440" tIns="45720" rIns="91440" bIns="45720" rtlCol="0" anchor="t" anchorCtr="0">
              <a:spAutoFit/>
            </a:bodyPr>
            <a:lstStyle/>
            <a:p>
              <a:pPr marL="0" marR="0" lvl="0" indent="0" algn="l" rtl="0" fontAlgn="t">
                <a:lnSpc>
                  <a:spcPct val="100000"/>
                </a:lnSpc>
                <a:spcBef>
                  <a:spcPts val="0"/>
                </a:spcBef>
                <a:spcAft>
                  <a:spcPts val="0"/>
                </a:spcAft>
              </a:pPr>
              <a:r>
                <a:rPr lang="en-US" sz="4000" u="none" strike="noStrike" cap="none" spc="0">
                  <a:solidFill>
                    <a:srgbClr val="FFFFFF">
                      <a:alpha val="100000"/>
                    </a:srgbClr>
                  </a:solidFill>
                  <a:latin typeface="Trebuchet MS"/>
                </a:rPr>
                <a:t>KEY STATS</a:t>
              </a:r>
            </a:p>
          </p:txBody>
        </p:sp>
        <p:graphicFrame>
          <p:nvGraphicFramePr>
            <p:cNvPr id="5" name="Table 4"/>
            <p:cNvGraphicFramePr>
              <a:graphicFrameLocks noGrp="1"/>
            </p:cNvGraphicFramePr>
            <p:nvPr>
              <p:extLst>
                <p:ext uri="{D42A27DB-BD31-4B8C-83A1-F6EECF244321}">
                  <p14:modId xmlns:p14="http://schemas.microsoft.com/office/powerpoint/2010/main" val="3662951070"/>
                </p:ext>
              </p:extLst>
            </p:nvPr>
          </p:nvGraphicFramePr>
          <p:xfrm>
            <a:off x="381000" y="857250"/>
            <a:ext cx="5819776" cy="5162550"/>
          </p:xfrm>
          <a:graphic>
            <a:graphicData uri="http://schemas.openxmlformats.org/drawingml/2006/table">
              <a:tbl>
                <a:tblPr firstRow="1" bandRow="1"/>
                <a:tblGrid>
                  <a:gridCol w="2909888">
                    <a:extLst>
                      <a:ext uri="{9D8B030D-6E8A-4147-A177-3AD203B41FA5}">
                        <a16:colId xmlns:a16="http://schemas.microsoft.com/office/drawing/2014/main" val="20000"/>
                      </a:ext>
                    </a:extLst>
                  </a:gridCol>
                  <a:gridCol w="2909888">
                    <a:extLst>
                      <a:ext uri="{9D8B030D-6E8A-4147-A177-3AD203B41FA5}">
                        <a16:colId xmlns:a16="http://schemas.microsoft.com/office/drawing/2014/main" val="20001"/>
                      </a:ext>
                    </a:extLst>
                  </a:gridCol>
                </a:tblGrid>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Capital: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Cayenne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1"/>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Population: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a:lnSpc>
                            <a:spcPct val="100000"/>
                          </a:lnSpc>
                          <a:spcBef>
                            <a:spcPts val="0"/>
                          </a:spcBef>
                          <a:spcAft>
                            <a:spcPts val="0"/>
                          </a:spcAft>
                          <a:buNone/>
                        </a:pPr>
                        <a:r>
                          <a:rPr lang="en-US" sz="2400" b="0" i="0" u="none" strike="noStrike" cap="none" spc="0" noProof="0" dirty="0">
                            <a:solidFill>
                              <a:srgbClr val="FFFFFF"/>
                            </a:solidFill>
                            <a:latin typeface="Verdana"/>
                          </a:rPr>
                          <a:t>313,666</a:t>
                        </a:r>
                        <a:endParaRPr lang="en-US" dirty="0">
                          <a:latin typeface="Verdana"/>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Urban: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87.0 %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Official Language: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French. Guianese French Creole widely spoken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4"/>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Christian: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91.3 %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8"/>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Evangelical:</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4.5 %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09"/>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2"/>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Least Reached People Groups: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3"/>
                    </a:ext>
                  </a:extLst>
                </a:tr>
                <a:tr h="476250">
                  <a:tc>
                    <a:txBody>
                      <a:bodyPr/>
                      <a:lstStyle/>
                      <a:p>
                        <a:pPr marL="0" marR="0" lvl="0" indent="0" algn="l" rtl="0" fontAlgn="ctr">
                          <a:lnSpc>
                            <a:spcPct val="100000"/>
                          </a:lnSpc>
                          <a:spcBef>
                            <a:spcPts val="0"/>
                          </a:spcBef>
                          <a:spcAft>
                            <a:spcPts val="0"/>
                          </a:spcAft>
                        </a:pPr>
                        <a:r>
                          <a:rPr lang="en-US" sz="2400" u="none" strike="noStrike" cap="none" spc="0" dirty="0">
                            <a:solidFill>
                              <a:srgbClr val="D6E7F5"/>
                            </a:solidFill>
                            <a:latin typeface="Verdana"/>
                          </a:rPr>
                          <a:t>% Unevangelized:</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tc>
                    <a:txBody>
                      <a:bodyPr/>
                      <a:lstStyle/>
                      <a:p>
                        <a:pPr marL="0" marR="0" lvl="0" indent="0" algn="l" rtl="0" fontAlgn="ctr">
                          <a:lnSpc>
                            <a:spcPct val="100000"/>
                          </a:lnSpc>
                          <a:spcBef>
                            <a:spcPts val="0"/>
                          </a:spcBef>
                          <a:spcAft>
                            <a:spcPts val="0"/>
                          </a:spcAft>
                        </a:pPr>
                        <a:r>
                          <a:rPr lang="en-US" sz="2400" u="none" strike="noStrike" cap="none" spc="0" dirty="0">
                            <a:solidFill>
                              <a:srgbClr val="FFFFFF"/>
                            </a:solidFill>
                            <a:latin typeface="Verdana"/>
                          </a:rPr>
                          <a:t>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noFill/>
                    </a:tcPr>
                  </a:tc>
                  <a:extLst>
                    <a:ext uri="{0D108BD9-81ED-4DB2-BD59-A6C34878D82A}">
                      <a16:rowId xmlns:a16="http://schemas.microsoft.com/office/drawing/2014/main" val="10014"/>
                    </a:ext>
                  </a:extLst>
                </a:tr>
              </a:tbl>
            </a:graphicData>
          </a:graphic>
        </p:graphicFrame>
      </p:grpSp>
      <p:pic>
        <p:nvPicPr>
          <p:cNvPr id="6" name="Locator Map" descr="Locator"/>
          <p:cNvPicPr>
            <a:picLocks noChangeAspect="1"/>
          </p:cNvPicPr>
          <p:nvPr/>
        </p:nvPicPr>
        <p:blipFill>
          <a:blip r:embed="rId3"/>
          <a:stretch>
            <a:fillRect/>
          </a:stretch>
        </p:blipFill>
        <p:spPr>
          <a:xfrm>
            <a:off x="6486525" y="285750"/>
            <a:ext cx="5410200" cy="3038475"/>
          </a:xfrm>
          <a:prstGeom prst="rect">
            <a:avLst/>
          </a:prstGeom>
          <a:noFill/>
        </p:spPr>
      </p:pic>
      <p:pic>
        <p:nvPicPr>
          <p:cNvPr id="7" name="Detailed Map" descr="Detailed"/>
          <p:cNvPicPr>
            <a:picLocks noChangeAspect="1"/>
          </p:cNvPicPr>
          <p:nvPr/>
        </p:nvPicPr>
        <p:blipFill>
          <a:blip r:embed="rId4"/>
          <a:stretch>
            <a:fillRect/>
          </a:stretch>
        </p:blipFill>
        <p:spPr>
          <a:xfrm>
            <a:off x="6486525" y="3524250"/>
            <a:ext cx="5410200" cy="303847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762000" y="381000"/>
          <a:ext cx="11430000" cy="6477000"/>
          <a:chOff x="762000" y="381000"/>
          <a:chExt cx="11430000" cy="6477000"/>
        </a:xfrm>
      </p:grpSpPr>
      <p:sp>
        <p:nvSpPr>
          <p:cNvPr id="2" name="TextBox 1"/>
          <p:cNvSpPr txBox="1"/>
          <p:nvPr/>
        </p:nvSpPr>
        <p:spPr>
          <a:xfrm>
            <a:off x="762000" y="381000"/>
            <a:ext cx="10668000" cy="571500"/>
          </a:xfrm>
          <a:prstGeom prst="rect">
            <a:avLst/>
          </a:prstGeom>
          <a:noFill/>
        </p:spPr>
        <p:txBody>
          <a:bodyPr vert="horz" lIns="91440" tIns="45720" rIns="91440" bIns="45720" rtlCol="0" anchorCtr="0">
            <a:spAutoFit/>
          </a:bodyPr>
          <a:lstStyle/>
          <a:p>
            <a:pPr marL="0" marR="0" lvl="0" indent="0" algn="l" rtl="0" fontAlgn="base">
              <a:lnSpc>
                <a:spcPct val="100000"/>
              </a:lnSpc>
              <a:spcBef>
                <a:spcPts val="0"/>
              </a:spcBef>
              <a:spcAft>
                <a:spcPts val="0"/>
              </a:spcAft>
            </a:pPr>
            <a:r>
              <a:rPr lang="en-US" sz="3600" u="none" strike="noStrike" cap="none" spc="0">
                <a:solidFill>
                  <a:srgbClr val="000000">
                    <a:alpha val="100000"/>
                  </a:srgbClr>
                </a:solidFill>
                <a:latin typeface="Trebuchet MS"/>
              </a:rPr>
              <a:t>FOR PRAYER</a:t>
            </a:r>
          </a:p>
        </p:txBody>
      </p:sp>
      <p:sp>
        <p:nvSpPr>
          <p:cNvPr id="3" name="TextBox 2"/>
          <p:cNvSpPr txBox="1"/>
          <p:nvPr/>
        </p:nvSpPr>
        <p:spPr>
          <a:xfrm>
            <a:off x="781050" y="1028700"/>
            <a:ext cx="10648950" cy="5448300"/>
          </a:xfrm>
          <a:prstGeom prst="rect">
            <a:avLst/>
          </a:prstGeom>
          <a:noFill/>
        </p:spPr>
        <p:txBody>
          <a:bodyPr vert="horz" lIns="91440" tIns="45720" rIns="91440" bIns="45720" rtlCol="0" anchorCtr="0">
            <a:spAutoFit/>
          </a:bodyPr>
          <a:lstStyle/>
          <a:p>
            <a:pPr marL="0" marR="0" lvl="0" indent="0" algn="l" rtl="0" fontAlgn="base">
              <a:lnSpc>
                <a:spcPct val="125000"/>
              </a:lnSpc>
              <a:spcBef>
                <a:spcPts val="0"/>
              </a:spcBef>
              <a:spcAft>
                <a:spcPts val="0"/>
              </a:spcAft>
            </a:pPr>
            <a:r>
              <a:rPr lang="en-US" sz="2800" u="none" strike="noStrike" cap="none" spc="0">
                <a:solidFill>
                  <a:srgbClr val="000000">
                    <a:alpha val="100000"/>
                  </a:srgbClr>
                </a:solidFill>
                <a:latin typeface="Trebuchet MS"/>
              </a:rPr>
              <a:t>French Guiana has a new image as a developed multicultural society, rather than as a place for imprisoned criminals. This change also brought French secularism and moral challenges. Many young people cannot find employment and are restless. Graphic pornography from French satellite TV disturbs the moral framework. Families suffer with high rates of illegitimate births and many single-parent homes. Harm to the environment, illegal immigration, and human trafficking for the gold mine industry all cause problems.
</a:t>
            </a:r>
          </a:p>
        </p:txBody>
      </p:sp>
      <p:sp>
        <p:nvSpPr>
          <p:cNvPr id="4" name="TextBox 3">
            <a:extLst>
              <a:ext uri="{FF2B5EF4-FFF2-40B4-BE49-F238E27FC236}">
                <a16:creationId xmlns:a16="http://schemas.microsoft.com/office/drawing/2014/main" id="{9CB5B617-AD4D-2FA8-F43F-A3B190891277}"/>
              </a:ext>
            </a:extLst>
          </p:cNvPr>
          <p:cNvSpPr txBox="1"/>
          <p:nvPr/>
        </p:nvSpPr>
        <p:spPr>
          <a:xfrm>
            <a:off x="782638" y="6322368"/>
            <a:ext cx="884175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i="1" dirty="0">
                <a:solidFill>
                  <a:srgbClr val="000000">
                    <a:alpha val="100000"/>
                  </a:srgbClr>
                </a:solidFill>
                <a:latin typeface="Trebuchet MS"/>
              </a:rPr>
              <a:t>Want to know more? Go to </a:t>
            </a:r>
            <a:r>
              <a:rPr lang="en-GB" sz="2400" i="1" dirty="0">
                <a:solidFill>
                  <a:srgbClr val="0C5373"/>
                </a:solidFill>
                <a:latin typeface="Trebuchet MS"/>
              </a:rPr>
              <a:t>www.operationworld.org </a:t>
            </a:r>
          </a:p>
        </p:txBody>
      </p:sp>
    </p:spTree>
  </p:cSld>
  <p:clrMapOvr>
    <a:masterClrMapping/>
  </p:clrMapOvr>
</p:sld>
</file>

<file path=ppt/theme/theme1.xml><?xml version="1.0" encoding="utf-8"?>
<a:theme xmlns:a="http://schemas.openxmlformats.org/drawingml/2006/main" name="Theme53">
  <a:themeElements>
    <a:clrScheme name="Theme5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391B6711B742438F4A8FEB217A1DB3" ma:contentTypeVersion="23" ma:contentTypeDescription="Create a new document." ma:contentTypeScope="" ma:versionID="bb8048d7f3765f89b50f4933f61db56f">
  <xsd:schema xmlns:xsd="http://www.w3.org/2001/XMLSchema" xmlns:xs="http://www.w3.org/2001/XMLSchema" xmlns:p="http://schemas.microsoft.com/office/2006/metadata/properties" xmlns:ns2="e622a21f-0843-4281-b01b-d904a5116e4d" xmlns:ns3="6fe6c2fc-9a1c-4610-984d-8f6c1caa6b79" xmlns:ns4="74f51257-71be-4f2b-bc11-d6336f9e2f35" targetNamespace="http://schemas.microsoft.com/office/2006/metadata/properties" ma:root="true" ma:fieldsID="6b16db5529b2157b468f638d049c8c0b" ns2:_="" ns3:_="" ns4:_="">
    <xsd:import namespace="e622a21f-0843-4281-b01b-d904a5116e4d"/>
    <xsd:import namespace="6fe6c2fc-9a1c-4610-984d-8f6c1caa6b79"/>
    <xsd:import namespace="74f51257-71be-4f2b-bc11-d6336f9e2f3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ObjectDetectorVersions" minOccurs="0"/>
                <xsd:element ref="ns3:MediaServiceSearchProperties" minOccurs="0"/>
                <xsd:element ref="ns4:SharedWithUsers" minOccurs="0"/>
                <xsd:element ref="ns4:SharedWithDetails" minOccurs="0"/>
                <xsd:element ref="ns3:MediaServiceDateTaken" minOccurs="0"/>
                <xsd:element ref="ns3:_x0032_025Updates" minOccurs="0"/>
                <xsd:element ref="ns3:StatsUpdateApplied" minOccurs="0"/>
                <xsd:element ref="ns3:PrayerPointComplet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22a21f-0843-4281-b01b-d904a5116e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fe6c2fc-9a1c-4610-984d-8f6c1caa6b79" elementFormDefault="qualified">
    <xsd:import namespace="http://schemas.microsoft.com/office/2006/documentManagement/types"/>
    <xsd:import namespace="http://schemas.microsoft.com/office/infopath/2007/PartnerControls"/>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648ca8-7ee5-45d1-ad9c-7a0e68229311"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_x0032_025Updates" ma:index="23" nillable="true" ma:displayName="2025 Updates" ma:description="2025 APP Update Applied" ma:format="Dropdown" ma:internalName="_x0032_025Updates">
      <xsd:simpleType>
        <xsd:restriction base="dms:Text">
          <xsd:maxLength value="255"/>
        </xsd:restriction>
      </xsd:simpleType>
    </xsd:element>
    <xsd:element name="StatsUpdateApplied" ma:index="24" nillable="true" ma:displayName="Stats Update Applied" ma:default="0" ma:description="Status Update Applied" ma:format="Dropdown" ma:internalName="StatsUpdateApplied">
      <xsd:simpleType>
        <xsd:restriction base="dms:Boolean"/>
      </xsd:simpleType>
    </xsd:element>
    <xsd:element name="PrayerPointComplete" ma:index="25" nillable="true" ma:displayName="PrayerPoint Complete" ma:description="Prayer Point Reviewed and Updated where needed. &#10;Flag updates complete.&#10;Add your initials when complete." ma:format="Dropdown" ma:internalName="PrayerPointComplete">
      <xsd:simpleType>
        <xsd:restriction base="dms:Text">
          <xsd:maxLength value="255"/>
        </xsd:restriction>
      </xsd:simpleType>
    </xsd:element>
    <xsd:element name="MediaLengthInSeconds" ma:index="2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4f51257-71be-4f2b-bc11-d6336f9e2f3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6a748e-3f7c-45a9-9190-05ba7bd411f2}" ma:internalName="TaxCatchAll" ma:showField="CatchAllData" ma:web="74f51257-71be-4f2b-bc11-d6336f9e2f3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4f51257-71be-4f2b-bc11-d6336f9e2f35" xsi:nil="true"/>
    <lcf76f155ced4ddcb4097134ff3c332f xmlns="6fe6c2fc-9a1c-4610-984d-8f6c1caa6b79">
      <Terms xmlns="http://schemas.microsoft.com/office/infopath/2007/PartnerControls"/>
    </lcf76f155ced4ddcb4097134ff3c332f>
    <StatsUpdateApplied xmlns="6fe6c2fc-9a1c-4610-984d-8f6c1caa6b79">true</StatsUpdateApplied>
    <_x0032_025Updates xmlns="6fe6c2fc-9a1c-4610-984d-8f6c1caa6b79" xsi:nil="true"/>
    <PrayerPointComplete xmlns="6fe6c2fc-9a1c-4610-984d-8f6c1caa6b79">JF</PrayerPointComplete>
  </documentManagement>
</p:properties>
</file>

<file path=customXml/itemProps1.xml><?xml version="1.0" encoding="utf-8"?>
<ds:datastoreItem xmlns:ds="http://schemas.openxmlformats.org/officeDocument/2006/customXml" ds:itemID="{0FAF566B-A56E-4189-9E0B-7B995FDAE13C}"/>
</file>

<file path=customXml/itemProps2.xml><?xml version="1.0" encoding="utf-8"?>
<ds:datastoreItem xmlns:ds="http://schemas.openxmlformats.org/officeDocument/2006/customXml" ds:itemID="{0FA8100B-DBE4-4E11-8707-BC3B7B332038}">
  <ds:schemaRefs>
    <ds:schemaRef ds:uri="http://schemas.microsoft.com/sharepoint/v3/contenttype/forms"/>
  </ds:schemaRefs>
</ds:datastoreItem>
</file>

<file path=customXml/itemProps3.xml><?xml version="1.0" encoding="utf-8"?>
<ds:datastoreItem xmlns:ds="http://schemas.openxmlformats.org/officeDocument/2006/customXml" ds:itemID="{ED7EF1D7-A373-403B-A7DA-309C8060FBFE}">
  <ds:schemaRefs>
    <ds:schemaRef ds:uri="http://schemas.microsoft.com/office/2006/metadata/properties"/>
    <ds:schemaRef ds:uri="http://schemas.microsoft.com/office/infopath/2007/PartnerControls"/>
    <ds:schemaRef ds:uri="74f51257-71be-4f2b-bc11-d6336f9e2f35"/>
    <ds:schemaRef ds:uri="6fe6c2fc-9a1c-4610-984d-8f6c1caa6b79"/>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4</Slides>
  <Notes>0</Notes>
  <HiddenSlides>0</HiddenSlide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Theme53</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Unknown Creator</cp:lastModifiedBy>
  <cp:revision>17</cp:revision>
  <dcterms:created xsi:type="dcterms:W3CDTF">2024-12-17T23:28:50Z</dcterms:created>
  <dcterms:modified xsi:type="dcterms:W3CDTF">2025-02-17T17:55:53Z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0x0101001D391B6711B742438F4A8FEB217A1DB3</vt:lpwstr>
  </property>
  <property fmtid="{D5CDD505-2E9C-101B-9397-08002B2CF9AE}" pid="3" name="MediaServiceImageTags">
    <vt:lpwstr/>
  </property>
</Properties>
</file>