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BD60D-BD2D-DF58-2976-5E9C77AAA025}" v="147" dt="2025-02-18T10:41:48.515"/>
    <p1510:client id="{819E4CE6-E582-32F2-0081-1BE928C5CE95}" v="17" dt="2025-02-19T04:30:13.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Mandryk" userId="S::jason.mandryk@operationworld.org::69f238d9-e84d-44e5-aa58-b9aaca2cc301" providerId="AD" clId="Web-{529BD60D-BD2D-DF58-2976-5E9C77AAA025}"/>
    <pc:docChg chg="modSld">
      <pc:chgData name="Jason Mandryk" userId="S::jason.mandryk@operationworld.org::69f238d9-e84d-44e5-aa58-b9aaca2cc301" providerId="AD" clId="Web-{529BD60D-BD2D-DF58-2976-5E9C77AAA025}" dt="2025-02-18T10:41:48.515" v="80" actId="1076"/>
      <pc:docMkLst>
        <pc:docMk/>
      </pc:docMkLst>
      <pc:sldChg chg="modSp">
        <pc:chgData name="Jason Mandryk" userId="S::jason.mandryk@operationworld.org::69f238d9-e84d-44e5-aa58-b9aaca2cc301" providerId="AD" clId="Web-{529BD60D-BD2D-DF58-2976-5E9C77AAA025}" dt="2025-02-18T10:38:29.218" v="1" actId="1076"/>
        <pc:sldMkLst>
          <pc:docMk/>
          <pc:sldMk cId="0" sldId="257"/>
        </pc:sldMkLst>
        <pc:spChg chg="mod">
          <ac:chgData name="Jason Mandryk" userId="S::jason.mandryk@operationworld.org::69f238d9-e84d-44e5-aa58-b9aaca2cc301" providerId="AD" clId="Web-{529BD60D-BD2D-DF58-2976-5E9C77AAA025}" dt="2025-02-18T10:38:24.312" v="0" actId="1076"/>
          <ac:spMkLst>
            <pc:docMk/>
            <pc:sldMk cId="0" sldId="257"/>
            <ac:spMk id="5" creationId="{00000000-0000-0000-0000-000000000000}"/>
          </ac:spMkLst>
        </pc:spChg>
        <pc:picChg chg="mod">
          <ac:chgData name="Jason Mandryk" userId="S::jason.mandryk@operationworld.org::69f238d9-e84d-44e5-aa58-b9aaca2cc301" providerId="AD" clId="Web-{529BD60D-BD2D-DF58-2976-5E9C77AAA025}" dt="2025-02-18T10:38:29.218" v="1" actId="1076"/>
          <ac:picMkLst>
            <pc:docMk/>
            <pc:sldMk cId="0" sldId="257"/>
            <ac:picMk id="2" creationId="{00000000-0000-0000-0000-000000000000}"/>
          </ac:picMkLst>
        </pc:picChg>
      </pc:sldChg>
      <pc:sldChg chg="modSp">
        <pc:chgData name="Jason Mandryk" userId="S::jason.mandryk@operationworld.org::69f238d9-e84d-44e5-aa58-b9aaca2cc301" providerId="AD" clId="Web-{529BD60D-BD2D-DF58-2976-5E9C77AAA025}" dt="2025-02-18T10:40:07.210" v="55" actId="1076"/>
        <pc:sldMkLst>
          <pc:docMk/>
          <pc:sldMk cId="0" sldId="259"/>
        </pc:sldMkLst>
        <pc:spChg chg="mod">
          <ac:chgData name="Jason Mandryk" userId="S::jason.mandryk@operationworld.org::69f238d9-e84d-44e5-aa58-b9aaca2cc301" providerId="AD" clId="Web-{529BD60D-BD2D-DF58-2976-5E9C77AAA025}" dt="2025-02-18T10:40:07.210" v="55" actId="1076"/>
          <ac:spMkLst>
            <pc:docMk/>
            <pc:sldMk cId="0" sldId="259"/>
            <ac:spMk id="2" creationId="{00000000-0000-0000-0000-000000000000}"/>
          </ac:spMkLst>
        </pc:spChg>
        <pc:spChg chg="mod">
          <ac:chgData name="Jason Mandryk" userId="S::jason.mandryk@operationworld.org::69f238d9-e84d-44e5-aa58-b9aaca2cc301" providerId="AD" clId="Web-{529BD60D-BD2D-DF58-2976-5E9C77AAA025}" dt="2025-02-18T10:40:01.476" v="54" actId="1076"/>
          <ac:spMkLst>
            <pc:docMk/>
            <pc:sldMk cId="0" sldId="259"/>
            <ac:spMk id="3" creationId="{00000000-0000-0000-0000-000000000000}"/>
          </ac:spMkLst>
        </pc:spChg>
      </pc:sldChg>
      <pc:sldChg chg="modSp">
        <pc:chgData name="Jason Mandryk" userId="S::jason.mandryk@operationworld.org::69f238d9-e84d-44e5-aa58-b9aaca2cc301" providerId="AD" clId="Web-{529BD60D-BD2D-DF58-2976-5E9C77AAA025}" dt="2025-02-18T10:41:48.515" v="80" actId="1076"/>
        <pc:sldMkLst>
          <pc:docMk/>
          <pc:sldMk cId="0" sldId="260"/>
        </pc:sldMkLst>
        <pc:spChg chg="mod">
          <ac:chgData name="Jason Mandryk" userId="S::jason.mandryk@operationworld.org::69f238d9-e84d-44e5-aa58-b9aaca2cc301" providerId="AD" clId="Web-{529BD60D-BD2D-DF58-2976-5E9C77AAA025}" dt="2025-02-18T10:41:48.515" v="80" actId="1076"/>
          <ac:spMkLst>
            <pc:docMk/>
            <pc:sldMk cId="0" sldId="260"/>
            <ac:spMk id="2" creationId="{00000000-0000-0000-0000-000000000000}"/>
          </ac:spMkLst>
        </pc:spChg>
        <pc:spChg chg="mod">
          <ac:chgData name="Jason Mandryk" userId="S::jason.mandryk@operationworld.org::69f238d9-e84d-44e5-aa58-b9aaca2cc301" providerId="AD" clId="Web-{529BD60D-BD2D-DF58-2976-5E9C77AAA025}" dt="2025-02-18T10:41:43.874" v="79" actId="1076"/>
          <ac:spMkLst>
            <pc:docMk/>
            <pc:sldMk cId="0" sldId="260"/>
            <ac:spMk id="3" creationId="{00000000-0000-0000-0000-000000000000}"/>
          </ac:spMkLst>
        </pc:spChg>
      </pc:sldChg>
    </pc:docChg>
  </pc:docChgLst>
  <pc:docChgLst>
    <pc:chgData name="Cathy Friesen" userId="S::cathy.friesen@operationworld.org::4b911d97-c06d-45ce-a5f8-d43e0fc64acb" providerId="AD" clId="Web-{D445F103-14CC-0C94-07E6-61CC9AC7A9DF}"/>
    <pc:docChg chg="modSld">
      <pc:chgData name="Cathy Friesen" userId="S::cathy.friesen@operationworld.org::4b911d97-c06d-45ce-a5f8-d43e0fc64acb" providerId="AD" clId="Web-{D445F103-14CC-0C94-07E6-61CC9AC7A9DF}" dt="2025-01-05T01:19:51.254" v="1" actId="20577"/>
      <pc:docMkLst>
        <pc:docMk/>
      </pc:docMkLst>
      <pc:sldChg chg="modSp">
        <pc:chgData name="Cathy Friesen" userId="S::cathy.friesen@operationworld.org::4b911d97-c06d-45ce-a5f8-d43e0fc64acb" providerId="AD" clId="Web-{D445F103-14CC-0C94-07E6-61CC9AC7A9DF}" dt="2025-01-05T01:19:51.254" v="1" actId="20577"/>
        <pc:sldMkLst>
          <pc:docMk/>
          <pc:sldMk cId="0" sldId="257"/>
        </pc:sldMkLst>
        <pc:spChg chg="mod">
          <ac:chgData name="Cathy Friesen" userId="S::cathy.friesen@operationworld.org::4b911d97-c06d-45ce-a5f8-d43e0fc64acb" providerId="AD" clId="Web-{D445F103-14CC-0C94-07E6-61CC9AC7A9DF}" dt="2025-01-05T01:19:51.25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AA9A1075-B8AF-9544-417C-B51D989D2409}"/>
    <pc:docChg chg="modSld">
      <pc:chgData name="John Friesen" userId="S::john.friesen@operationworld.org::9d3a757e-09a8-42a2-b315-fa47145d8ae5" providerId="AD" clId="Web-{AA9A1075-B8AF-9544-417C-B51D989D2409}" dt="2025-02-05T02:08:54.542" v="6"/>
      <pc:docMkLst>
        <pc:docMk/>
      </pc:docMkLst>
      <pc:sldChg chg="modSp">
        <pc:chgData name="John Friesen" userId="S::john.friesen@operationworld.org::9d3a757e-09a8-42a2-b315-fa47145d8ae5" providerId="AD" clId="Web-{AA9A1075-B8AF-9544-417C-B51D989D2409}" dt="2025-02-05T02:08:54.542" v="6"/>
        <pc:sldMkLst>
          <pc:docMk/>
          <pc:sldMk cId="0" sldId="258"/>
        </pc:sldMkLst>
        <pc:graphicFrameChg chg="mod modGraphic">
          <ac:chgData name="John Friesen" userId="S::john.friesen@operationworld.org::9d3a757e-09a8-42a2-b315-fa47145d8ae5" providerId="AD" clId="Web-{AA9A1075-B8AF-9544-417C-B51D989D2409}" dt="2025-02-05T02:08:54.542" v="6"/>
          <ac:graphicFrameMkLst>
            <pc:docMk/>
            <pc:sldMk cId="0" sldId="258"/>
            <ac:graphicFrameMk id="5" creationId="{00000000-0000-0000-0000-000000000000}"/>
          </ac:graphicFrameMkLst>
        </pc:graphicFrameChg>
      </pc:sldChg>
    </pc:docChg>
  </pc:docChgLst>
  <pc:docChgLst>
    <pc:chgData clId="Web-{529BD60D-BD2D-DF58-2976-5E9C77AAA025}"/>
    <pc:docChg chg="modSld">
      <pc:chgData name="" userId="" providerId="" clId="Web-{529BD60D-BD2D-DF58-2976-5E9C77AAA025}" dt="2025-02-18T10:38:15.842" v="3" actId="14100"/>
      <pc:docMkLst>
        <pc:docMk/>
      </pc:docMkLst>
      <pc:sldChg chg="modSp">
        <pc:chgData name="" userId="" providerId="" clId="Web-{529BD60D-BD2D-DF58-2976-5E9C77AAA025}" dt="2025-02-18T10:38:15.842" v="3" actId="14100"/>
        <pc:sldMkLst>
          <pc:docMk/>
          <pc:sldMk cId="0" sldId="257"/>
        </pc:sldMkLst>
        <pc:spChg chg="mod">
          <ac:chgData name="" userId="" providerId="" clId="Web-{529BD60D-BD2D-DF58-2976-5E9C77AAA025}" dt="2025-02-18T10:38:15.842" v="3" actId="14100"/>
          <ac:spMkLst>
            <pc:docMk/>
            <pc:sldMk cId="0" sldId="257"/>
            <ac:spMk id="5" creationId="{00000000-0000-0000-0000-000000000000}"/>
          </ac:spMkLst>
        </pc:spChg>
      </pc:sldChg>
    </pc:docChg>
  </pc:docChgLst>
  <pc:docChgLst>
    <pc:chgData name="John Friesen" userId="S::john.friesen@operationworld.org::9d3a757e-09a8-42a2-b315-fa47145d8ae5" providerId="AD" clId="Web-{819E4CE6-E582-32F2-0081-1BE928C5CE95}"/>
    <pc:docChg chg="modSld">
      <pc:chgData name="John Friesen" userId="S::john.friesen@operationworld.org::9d3a757e-09a8-42a2-b315-fa47145d8ae5" providerId="AD" clId="Web-{819E4CE6-E582-32F2-0081-1BE928C5CE95}" dt="2025-02-19T04:30:00.755" v="14"/>
      <pc:docMkLst>
        <pc:docMk/>
      </pc:docMkLst>
      <pc:sldChg chg="modSp">
        <pc:chgData name="John Friesen" userId="S::john.friesen@operationworld.org::9d3a757e-09a8-42a2-b315-fa47145d8ae5" providerId="AD" clId="Web-{819E4CE6-E582-32F2-0081-1BE928C5CE95}" dt="2025-02-19T04:30:00.755" v="14"/>
        <pc:sldMkLst>
          <pc:docMk/>
          <pc:sldMk cId="0" sldId="258"/>
        </pc:sldMkLst>
        <pc:graphicFrameChg chg="mod modGraphic">
          <ac:chgData name="John Friesen" userId="S::john.friesen@operationworld.org::9d3a757e-09a8-42a2-b315-fa47145d8ae5" providerId="AD" clId="Web-{819E4CE6-E582-32F2-0081-1BE928C5CE95}" dt="2025-02-19T04:30:00.755" v="14"/>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11663" y="1525448"/>
            <a:ext cx="5715000" cy="3810000"/>
          </a:xfrm>
          <a:prstGeom prst="rect">
            <a:avLst/>
          </a:prstGeom>
          <a:noFill/>
        </p:spPr>
      </p:pic>
      <p:grpSp>
        <p:nvGrpSpPr>
          <p:cNvPr id="4" name="Group 3"/>
          <p:cNvGrpSpPr/>
          <p:nvPr/>
        </p:nvGrpSpPr>
        <p:grpSpPr>
          <a:xfrm>
            <a:off x="7091686" y="2551837"/>
            <a:ext cx="4116980" cy="1754326"/>
            <a:chOff x="7091686" y="2551837"/>
            <a:chExt cx="4116980" cy="1754326"/>
          </a:xfrm>
        </p:grpSpPr>
        <p:sp>
          <p:nvSpPr>
            <p:cNvPr id="5" name="TextBox 4"/>
            <p:cNvSpPr txBox="1"/>
            <p:nvPr/>
          </p:nvSpPr>
          <p:spPr>
            <a:xfrm>
              <a:off x="7091686" y="2551837"/>
              <a:ext cx="4116980"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1F1C97"/>
                  </a:solidFill>
                  <a:latin typeface="Trebuchet MS"/>
                </a:rPr>
                <a:t>PRAYING FOR
</a:t>
              </a:r>
              <a:r>
                <a:rPr lang="en-US" sz="7200" u="none" strike="noStrike" cap="none" spc="0" dirty="0">
                  <a:solidFill>
                    <a:srgbClr val="1F1C97"/>
                  </a:solidFill>
                  <a:latin typeface="Trebuchet MS"/>
                </a:rPr>
                <a:t>FRANCE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507960824"/>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Paris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66,650,805</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82.5 yrs (18th/236)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38354"/>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76326"/>
            <a:ext cx="10648950" cy="5964838"/>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France stands at a political and economic crossroads. The economy needs radical reforms to prosper in the globalized world. The population </a:t>
            </a:r>
            <a:r>
              <a:rPr lang="en-US" sz="2800" dirty="0">
                <a:solidFill>
                  <a:srgbClr val="000000">
                    <a:alpha val="100000"/>
                  </a:srgbClr>
                </a:solidFill>
                <a:latin typeface="Trebuchet MS"/>
              </a:rPr>
              <a:t>is ageing</a:t>
            </a:r>
            <a:r>
              <a:rPr lang="en-US" sz="2800" u="none" strike="noStrike" cap="none" spc="0" dirty="0">
                <a:solidFill>
                  <a:srgbClr val="000000">
                    <a:alpha val="100000"/>
                  </a:srgbClr>
                </a:solidFill>
                <a:latin typeface="Trebuchet MS"/>
              </a:rPr>
              <a:t>. The large immigrant community continues to grow and challenges the traditional understanding of French identity. </a:t>
            </a:r>
            <a:r>
              <a:rPr lang="en-US" sz="2800" dirty="0">
                <a:solidFill>
                  <a:srgbClr val="000000">
                    <a:alpha val="100000"/>
                  </a:srgbClr>
                </a:solidFill>
                <a:latin typeface="Trebuchet MS"/>
              </a:rPr>
              <a:t>Confidence in the Republic's future wanes. Young</a:t>
            </a:r>
            <a:r>
              <a:rPr lang="en-US" sz="2800" u="none" strike="noStrike" cap="none" spc="0" dirty="0">
                <a:solidFill>
                  <a:srgbClr val="000000">
                    <a:alpha val="100000"/>
                  </a:srgbClr>
                </a:solidFill>
                <a:latin typeface="Trebuchet MS"/>
              </a:rPr>
              <a:t> people especially feel the crisis, and often long for meaning and purpose. These factors, especially the economic frustrations of the working and middle classes, brought about the rise of the Yellow Vest movement. Pray for both economic justice in France and for Christians to be able to offer French people a hope beyond mere economic respite.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4932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820217"/>
            <a:ext cx="10648950" cy="5964838"/>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accelerating decline of religious faith since the 18th Century </a:t>
            </a:r>
            <a:r>
              <a:rPr lang="en-US" sz="2800" dirty="0">
                <a:solidFill>
                  <a:srgbClr val="000000">
                    <a:alpha val="100000"/>
                  </a:srgbClr>
                </a:solidFill>
                <a:latin typeface="Trebuchet MS"/>
              </a:rPr>
              <a:t>saw</a:t>
            </a:r>
            <a:r>
              <a:rPr lang="en-US" sz="2800" u="none" strike="noStrike" cap="none" spc="0" dirty="0">
                <a:solidFill>
                  <a:srgbClr val="000000">
                    <a:alpha val="100000"/>
                  </a:srgbClr>
                </a:solidFill>
                <a:latin typeface="Trebuchet MS"/>
              </a:rPr>
              <a:t> France's Catholic and mainline Protestant legacies plummet in recent years, even as atheism has grown. Hostility toward organized religion as well as the privatization of spirituality mean that regular attendance in any church is below 8%. Most French have never meaningfully encountered </a:t>
            </a:r>
            <a:r>
              <a:rPr lang="en-US" sz="2800" dirty="0">
                <a:solidFill>
                  <a:srgbClr val="000000">
                    <a:alpha val="100000"/>
                  </a:srgbClr>
                </a:solidFill>
                <a:latin typeface="Trebuchet MS"/>
              </a:rPr>
              <a:t>the gospel</a:t>
            </a:r>
            <a:r>
              <a:rPr lang="en-US" sz="2800" u="none" strike="noStrike" cap="none" spc="0" dirty="0">
                <a:solidFill>
                  <a:srgbClr val="000000">
                    <a:alpha val="100000"/>
                  </a:srgbClr>
                </a:solidFill>
                <a:latin typeface="Trebuchet MS"/>
              </a:rPr>
              <a:t>. Yet, the relativism of postmodernity has generated acute emptiness and existential angst; this in turn has created a spiritual hunger. Pray that such hunger might overcome the suspicion toward religion. Pray that Christians would be prepared to patiently and relationally share Jesus with those who seek.</a:t>
            </a:r>
          </a:p>
        </p:txBody>
      </p:sp>
    </p:spTree>
  </p:cSld>
  <p:clrMapOvr>
    <a:masterClrMapping/>
  </p:clrMapOvr>
</p:sld>
</file>

<file path=ppt/theme/theme1.xml><?xml version="1.0" encoding="utf-8"?>
<a:theme xmlns:a="http://schemas.openxmlformats.org/drawingml/2006/main" name="Theme45">
  <a:themeElements>
    <a:clrScheme name="Theme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5AB34A00-0D14-4D76-950F-D8024EF8CDB1}"/>
</file>

<file path=customXml/itemProps2.xml><?xml version="1.0" encoding="utf-8"?>
<ds:datastoreItem xmlns:ds="http://schemas.openxmlformats.org/officeDocument/2006/customXml" ds:itemID="{3990118E-39A9-447A-8929-CA24325F8FB6}">
  <ds:schemaRefs>
    <ds:schemaRef ds:uri="http://schemas.microsoft.com/sharepoint/v3/contenttype/forms"/>
  </ds:schemaRefs>
</ds:datastoreItem>
</file>

<file path=customXml/itemProps3.xml><?xml version="1.0" encoding="utf-8"?>
<ds:datastoreItem xmlns:ds="http://schemas.openxmlformats.org/officeDocument/2006/customXml" ds:itemID="{3BFEE060-E220-497E-9858-6EEE4A87B94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Theme45</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37</cp:revision>
  <dcterms:created xsi:type="dcterms:W3CDTF">2024-12-17T23:28:50Z</dcterms:created>
  <dcterms:modified xsi:type="dcterms:W3CDTF">2025-02-19T04:30:15Z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