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D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8ED74C-B306-115F-C3B6-D04319BC3D68}" v="33" dt="2025-02-17T17:52:26.4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FF38C331-7C26-C906-493C-3916EB0E4986}"/>
    <pc:docChg chg="modSld">
      <pc:chgData name="Cathy Friesen" userId="S::cathy.friesen@operationworld.org::4b911d97-c06d-45ce-a5f8-d43e0fc64acb" providerId="AD" clId="Web-{FF38C331-7C26-C906-493C-3916EB0E4986}" dt="2025-01-05T01:19:26.691" v="1" actId="20577"/>
      <pc:docMkLst>
        <pc:docMk/>
      </pc:docMkLst>
      <pc:sldChg chg="modSp">
        <pc:chgData name="Cathy Friesen" userId="S::cathy.friesen@operationworld.org::4b911d97-c06d-45ce-a5f8-d43e0fc64acb" providerId="AD" clId="Web-{FF38C331-7C26-C906-493C-3916EB0E4986}" dt="2025-01-05T01:19:26.691" v="1" actId="20577"/>
        <pc:sldMkLst>
          <pc:docMk/>
          <pc:sldMk cId="0" sldId="257"/>
        </pc:sldMkLst>
        <pc:spChg chg="mod">
          <ac:chgData name="Cathy Friesen" userId="S::cathy.friesen@operationworld.org::4b911d97-c06d-45ce-a5f8-d43e0fc64acb" providerId="AD" clId="Web-{FF38C331-7C26-C906-493C-3916EB0E4986}" dt="2025-01-05T01:19:26.691"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D88ED74C-B306-115F-C3B6-D04319BC3D68}"/>
    <pc:docChg chg="modSld">
      <pc:chgData name="John Friesen" userId="S::john.friesen@operationworld.org::9d3a757e-09a8-42a2-b315-fa47145d8ae5" providerId="AD" clId="Web-{D88ED74C-B306-115F-C3B6-D04319BC3D68}" dt="2025-02-17T17:52:22.998" v="29"/>
      <pc:docMkLst>
        <pc:docMk/>
      </pc:docMkLst>
      <pc:sldChg chg="modSp">
        <pc:chgData name="John Friesen" userId="S::john.friesen@operationworld.org::9d3a757e-09a8-42a2-b315-fa47145d8ae5" providerId="AD" clId="Web-{D88ED74C-B306-115F-C3B6-D04319BC3D68}" dt="2025-02-17T17:51:23.499" v="2" actId="1076"/>
        <pc:sldMkLst>
          <pc:docMk/>
          <pc:sldMk cId="0" sldId="257"/>
        </pc:sldMkLst>
        <pc:spChg chg="mod">
          <ac:chgData name="John Friesen" userId="S::john.friesen@operationworld.org::9d3a757e-09a8-42a2-b315-fa47145d8ae5" providerId="AD" clId="Web-{D88ED74C-B306-115F-C3B6-D04319BC3D68}" dt="2025-02-17T17:51:14.827" v="0" actId="14100"/>
          <ac:spMkLst>
            <pc:docMk/>
            <pc:sldMk cId="0" sldId="257"/>
            <ac:spMk id="5" creationId="{00000000-0000-0000-0000-000000000000}"/>
          </ac:spMkLst>
        </pc:spChg>
        <pc:grpChg chg="mod">
          <ac:chgData name="John Friesen" userId="S::john.friesen@operationworld.org::9d3a757e-09a8-42a2-b315-fa47145d8ae5" providerId="AD" clId="Web-{D88ED74C-B306-115F-C3B6-D04319BC3D68}" dt="2025-02-17T17:51:23.499" v="2" actId="1076"/>
          <ac:grpSpMkLst>
            <pc:docMk/>
            <pc:sldMk cId="0" sldId="257"/>
            <ac:grpSpMk id="4" creationId="{00000000-0000-0000-0000-000000000000}"/>
          </ac:grpSpMkLst>
        </pc:grpChg>
        <pc:picChg chg="mod">
          <ac:chgData name="John Friesen" userId="S::john.friesen@operationworld.org::9d3a757e-09a8-42a2-b315-fa47145d8ae5" providerId="AD" clId="Web-{D88ED74C-B306-115F-C3B6-D04319BC3D68}" dt="2025-02-17T17:51:23.483" v="1" actId="1076"/>
          <ac:picMkLst>
            <pc:docMk/>
            <pc:sldMk cId="0" sldId="257"/>
            <ac:picMk id="2" creationId="{00000000-0000-0000-0000-000000000000}"/>
          </ac:picMkLst>
        </pc:picChg>
      </pc:sldChg>
      <pc:sldChg chg="modSp">
        <pc:chgData name="John Friesen" userId="S::john.friesen@operationworld.org::9d3a757e-09a8-42a2-b315-fa47145d8ae5" providerId="AD" clId="Web-{D88ED74C-B306-115F-C3B6-D04319BC3D68}" dt="2025-02-17T17:52:22.998" v="29"/>
        <pc:sldMkLst>
          <pc:docMk/>
          <pc:sldMk cId="0" sldId="258"/>
        </pc:sldMkLst>
        <pc:graphicFrameChg chg="mod modGraphic">
          <ac:chgData name="John Friesen" userId="S::john.friesen@operationworld.org::9d3a757e-09a8-42a2-b315-fa47145d8ae5" providerId="AD" clId="Web-{D88ED74C-B306-115F-C3B6-D04319BC3D68}" dt="2025-02-17T17:52:22.998" v="29"/>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86FA0CD2-8218-84F5-5034-DC52655ED12A}"/>
    <pc:docChg chg="modSld">
      <pc:chgData name="John Friesen" userId="S::john.friesen@operationworld.org::9d3a757e-09a8-42a2-b315-fa47145d8ae5" providerId="AD" clId="Web-{86FA0CD2-8218-84F5-5034-DC52655ED12A}" dt="2025-02-13T20:00:19.501" v="5" actId="20577"/>
      <pc:docMkLst>
        <pc:docMk/>
      </pc:docMkLst>
      <pc:sldChg chg="modSp">
        <pc:chgData name="John Friesen" userId="S::john.friesen@operationworld.org::9d3a757e-09a8-42a2-b315-fa47145d8ae5" providerId="AD" clId="Web-{86FA0CD2-8218-84F5-5034-DC52655ED12A}" dt="2025-02-13T20:00:19.501" v="5" actId="20577"/>
        <pc:sldMkLst>
          <pc:docMk/>
          <pc:sldMk cId="0" sldId="259"/>
        </pc:sldMkLst>
        <pc:spChg chg="mod">
          <ac:chgData name="John Friesen" userId="S::john.friesen@operationworld.org::9d3a757e-09a8-42a2-b315-fa47145d8ae5" providerId="AD" clId="Web-{86FA0CD2-8218-84F5-5034-DC52655ED12A}" dt="2025-02-13T20:00:19.501" v="5" actId="20577"/>
          <ac:spMkLst>
            <pc:docMk/>
            <pc:sldMk cId="0" sldId="259"/>
            <ac:spMk id="3" creationId="{00000000-0000-0000-0000-000000000000}"/>
          </ac:spMkLst>
        </pc:spChg>
      </pc:sldChg>
    </pc:docChg>
  </pc:docChgLst>
  <pc:docChgLst>
    <pc:chgData name="John Friesen" userId="S::john.friesen@operationworld.org::9d3a757e-09a8-42a2-b315-fa47145d8ae5" providerId="AD" clId="Web-{EFFB5621-5780-1A65-F178-0E447C4FC022}"/>
    <pc:docChg chg="modSld">
      <pc:chgData name="John Friesen" userId="S::john.friesen@operationworld.org::9d3a757e-09a8-42a2-b315-fa47145d8ae5" providerId="AD" clId="Web-{EFFB5621-5780-1A65-F178-0E447C4FC022}" dt="2025-02-05T02:06:53.763" v="5"/>
      <pc:docMkLst>
        <pc:docMk/>
      </pc:docMkLst>
      <pc:sldChg chg="modSp">
        <pc:chgData name="John Friesen" userId="S::john.friesen@operationworld.org::9d3a757e-09a8-42a2-b315-fa47145d8ae5" providerId="AD" clId="Web-{EFFB5621-5780-1A65-F178-0E447C4FC022}" dt="2025-02-05T02:06:53.763" v="5"/>
        <pc:sldMkLst>
          <pc:docMk/>
          <pc:sldMk cId="0" sldId="258"/>
        </pc:sldMkLst>
        <pc:graphicFrameChg chg="modGraphic">
          <ac:chgData name="John Friesen" userId="S::john.friesen@operationworld.org::9d3a757e-09a8-42a2-b315-fa47145d8ae5" providerId="AD" clId="Web-{EFFB5621-5780-1A65-F178-0E447C4FC022}" dt="2025-02-05T02:06:53.763" v="5"/>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EFFB5621-5780-1A65-F178-0E447C4FC022}" dt="2025-02-05T02:05:55.854" v="1" actId="1076"/>
        <pc:sldMkLst>
          <pc:docMk/>
          <pc:sldMk cId="0" sldId="259"/>
        </pc:sldMkLst>
        <pc:spChg chg="add mod">
          <ac:chgData name="John Friesen" userId="S::john.friesen@operationworld.org::9d3a757e-09a8-42a2-b315-fa47145d8ae5" providerId="AD" clId="Web-{EFFB5621-5780-1A65-F178-0E447C4FC022}" dt="2025-02-05T02:05:55.854" v="1" actId="1076"/>
          <ac:spMkLst>
            <pc:docMk/>
            <pc:sldMk cId="0" sldId="259"/>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3"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172075"/>
          <a:chOff x="285750" y="285750"/>
          <a:chExt cx="6191250" cy="5172075"/>
        </a:xfrm>
      </p:grpSpPr>
      <p:pic>
        <p:nvPicPr>
          <p:cNvPr id="2" name="Country Flag" descr="The country flag"/>
          <p:cNvPicPr>
            <a:picLocks noChangeAspect="1"/>
          </p:cNvPicPr>
          <p:nvPr/>
        </p:nvPicPr>
        <p:blipFill>
          <a:blip r:embed="rId3"/>
          <a:stretch>
            <a:fillRect/>
          </a:stretch>
        </p:blipFill>
        <p:spPr>
          <a:xfrm>
            <a:off x="1699464" y="1616972"/>
            <a:ext cx="5715000" cy="3495675"/>
          </a:xfrm>
          <a:prstGeom prst="rect">
            <a:avLst/>
          </a:prstGeom>
          <a:noFill/>
        </p:spPr>
      </p:pic>
      <p:grpSp>
        <p:nvGrpSpPr>
          <p:cNvPr id="4" name="Group 3"/>
          <p:cNvGrpSpPr/>
          <p:nvPr/>
        </p:nvGrpSpPr>
        <p:grpSpPr>
          <a:xfrm>
            <a:off x="7604964" y="2646297"/>
            <a:ext cx="3137052" cy="1446550"/>
            <a:chOff x="6191250" y="2705725"/>
            <a:chExt cx="3137052" cy="1446550"/>
          </a:xfrm>
        </p:grpSpPr>
        <p:sp>
          <p:nvSpPr>
            <p:cNvPr id="5" name="TextBox 4"/>
            <p:cNvSpPr txBox="1"/>
            <p:nvPr/>
          </p:nvSpPr>
          <p:spPr>
            <a:xfrm>
              <a:off x="6191250" y="2705725"/>
              <a:ext cx="3137052"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182D6C"/>
                  </a:solidFill>
                  <a:latin typeface="Trebuchet MS"/>
                </a:rPr>
                <a:t>PRAYING FOR
</a:t>
              </a:r>
              <a:r>
                <a:rPr lang="en-US" sz="6000" u="none" strike="noStrike" cap="none" spc="0" dirty="0">
                  <a:solidFill>
                    <a:srgbClr val="182D6C"/>
                  </a:solidFill>
                  <a:latin typeface="Trebuchet MS"/>
                </a:rPr>
                <a:t>FINLAND</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955030"/>
            <a:chOff x="285750" y="285750"/>
            <a:chExt cx="6010275" cy="595503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460893397"/>
                </p:ext>
              </p:extLst>
            </p:nvPr>
          </p:nvGraphicFramePr>
          <p:xfrm>
            <a:off x="381000" y="857250"/>
            <a:ext cx="5819776" cy="538353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Helsinki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5,623,330</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86.0 %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Finnish, Swedish, Saami, sign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11/193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65.2 %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12.1 %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38540"/>
          </a:xfrm>
          <a:prstGeom prst="rect">
            <a:avLst/>
          </a:prstGeom>
          <a:noFill/>
        </p:spPr>
        <p:txBody>
          <a:bodyPr vert="horz"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Finland has a largely secular society, even though Christians number around two-thirds of the population. 90% look with </a:t>
            </a:r>
            <a:r>
              <a:rPr lang="en-US" sz="2800" err="1">
                <a:solidFill>
                  <a:srgbClr val="000000">
                    <a:alpha val="100000"/>
                  </a:srgbClr>
                </a:solidFill>
                <a:latin typeface="Trebuchet MS"/>
                <a:ea typeface="+mn-lt"/>
                <a:cs typeface="+mn-lt"/>
              </a:rPr>
              <a:t>favour</a:t>
            </a:r>
            <a:r>
              <a:rPr lang="en-US" sz="2800" dirty="0">
                <a:solidFill>
                  <a:srgbClr val="000000">
                    <a:alpha val="100000"/>
                  </a:srgbClr>
                </a:solidFill>
                <a:latin typeface="Trebuchet MS"/>
                <a:ea typeface="+mn-lt"/>
                <a:cs typeface="+mn-lt"/>
              </a:rPr>
              <a:t> on the Church’s social work, but only 8% consistently attend any kind of religious service. The last revival came in the 1960s. Strong belief in the power of human reason, and rejection of supernatural things, now dominates the society. An ultra-modern country like Finland probably needs both reformation in the existing Church and also new expressions of faith. Pray for a spiritual breakthrough that will cause people to seek the Lord.</a:t>
            </a:r>
            <a:r>
              <a:rPr lang="en-US" sz="2800" u="none" strike="noStrike" cap="none" spc="0" dirty="0">
                <a:solidFill>
                  <a:srgbClr val="000000">
                    <a:alpha val="100000"/>
                  </a:srgbClr>
                </a:solidFill>
                <a:latin typeface="Trebuchet MS"/>
              </a:rPr>
              <a:t>
</a:t>
            </a:r>
            <a:endParaRPr lang="en-US"/>
          </a:p>
        </p:txBody>
      </p:sp>
      <p:sp>
        <p:nvSpPr>
          <p:cNvPr id="4" name="TextBox 3">
            <a:extLst>
              <a:ext uri="{FF2B5EF4-FFF2-40B4-BE49-F238E27FC236}">
                <a16:creationId xmlns:a16="http://schemas.microsoft.com/office/drawing/2014/main" id="{9CB5B617-AD4D-2FA8-F43F-A3B190891277}"/>
              </a:ext>
            </a:extLst>
          </p:cNvPr>
          <p:cNvSpPr txBox="1"/>
          <p:nvPr/>
        </p:nvSpPr>
        <p:spPr>
          <a:xfrm>
            <a:off x="761122" y="6247005"/>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2">
  <a:themeElements>
    <a:clrScheme name="Theme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JF</PrayerPointComple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1DB1DA-FE30-433B-A717-61BCA11CEF03}">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2.xml><?xml version="1.0" encoding="utf-8"?>
<ds:datastoreItem xmlns:ds="http://schemas.openxmlformats.org/officeDocument/2006/customXml" ds:itemID="{96E58444-DD5E-43BC-9D24-AD2061B91595}">
  <ds:schemaRefs>
    <ds:schemaRef ds:uri="http://schemas.microsoft.com/sharepoint/v3/contenttype/forms"/>
  </ds:schemaRefs>
</ds:datastoreItem>
</file>

<file path=customXml/itemProps3.xml><?xml version="1.0" encoding="utf-8"?>
<ds:datastoreItem xmlns:ds="http://schemas.openxmlformats.org/officeDocument/2006/customXml" ds:itemID="{63BC79D0-6BDE-48AA-A9F1-BBDFB5E7261F}"/>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Theme2</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20</cp:revision>
  <dcterms:created xsi:type="dcterms:W3CDTF">2024-12-17T23:28:50Z</dcterms:created>
  <dcterms:modified xsi:type="dcterms:W3CDTF">2025-02-17T17:52:27Z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