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942A0-C585-C938-926B-7EFE0F84C16B}" v="13" dt="2025-02-19T04:29:03.721"/>
    <p1510:client id="{FAA0ABE1-9D43-F926-195D-188DA2FDFE5F}" v="58" dt="2025-02-18T10:37:49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DE95224D-EE9F-4E88-8F9A-3D02FD61D253}"/>
    <pc:docChg chg="modSld">
      <pc:chgData name="John Friesen" userId="S::john.friesen@operationworld.org::9d3a757e-09a8-42a2-b315-fa47145d8ae5" providerId="AD" clId="Web-{DE95224D-EE9F-4E88-8F9A-3D02FD61D253}" dt="2025-02-05T02:05:25.921" v="2"/>
      <pc:docMkLst>
        <pc:docMk/>
      </pc:docMkLst>
      <pc:sldChg chg="modSp">
        <pc:chgData name="John Friesen" userId="S::john.friesen@operationworld.org::9d3a757e-09a8-42a2-b315-fa47145d8ae5" providerId="AD" clId="Web-{DE95224D-EE9F-4E88-8F9A-3D02FD61D253}" dt="2025-02-05T02:05:25.921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DE95224D-EE9F-4E88-8F9A-3D02FD61D253}" dt="2025-02-05T02:05:25.921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529942A0-C585-C938-926B-7EFE0F84C16B}"/>
    <pc:docChg chg="modSld">
      <pc:chgData name="John Friesen" userId="S::john.friesen@operationworld.org::9d3a757e-09a8-42a2-b315-fa47145d8ae5" providerId="AD" clId="Web-{529942A0-C585-C938-926B-7EFE0F84C16B}" dt="2025-02-19T04:28:45.642" v="10"/>
      <pc:docMkLst>
        <pc:docMk/>
      </pc:docMkLst>
      <pc:sldChg chg="modSp">
        <pc:chgData name="John Friesen" userId="S::john.friesen@operationworld.org::9d3a757e-09a8-42a2-b315-fa47145d8ae5" providerId="AD" clId="Web-{529942A0-C585-C938-926B-7EFE0F84C16B}" dt="2025-02-19T04:28:45.642" v="10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29942A0-C585-C938-926B-7EFE0F84C16B}" dt="2025-02-19T04:28:45.642" v="10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15E54DE1-B95E-F525-FB4F-BA7D0E3D9F21}"/>
    <pc:docChg chg="modSld">
      <pc:chgData name="Cathy Friesen" userId="S::cathy.friesen@operationworld.org::4b911d97-c06d-45ce-a5f8-d43e0fc64acb" providerId="AD" clId="Web-{15E54DE1-B95E-F525-FB4F-BA7D0E3D9F21}" dt="2025-01-05T01:19:00.722" v="1" actId="20577"/>
      <pc:docMkLst>
        <pc:docMk/>
      </pc:docMkLst>
      <pc:sldChg chg="modSp">
        <pc:chgData name="Cathy Friesen" userId="S::cathy.friesen@operationworld.org::4b911d97-c06d-45ce-a5f8-d43e0fc64acb" providerId="AD" clId="Web-{15E54DE1-B95E-F525-FB4F-BA7D0E3D9F21}" dt="2025-01-05T01:19:00.722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15E54DE1-B95E-F525-FB4F-BA7D0E3D9F21}" dt="2025-01-05T01:19:00.722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ason Mandryk" userId="S::jason.mandryk@operationworld.org::69f238d9-e84d-44e5-aa58-b9aaca2cc301" providerId="AD" clId="Web-{FAA0ABE1-9D43-F926-195D-188DA2FDFE5F}"/>
    <pc:docChg chg="modSld">
      <pc:chgData name="Jason Mandryk" userId="S::jason.mandryk@operationworld.org::69f238d9-e84d-44e5-aa58-b9aaca2cc301" providerId="AD" clId="Web-{FAA0ABE1-9D43-F926-195D-188DA2FDFE5F}" dt="2025-02-18T10:37:49.876" v="34" actId="1076"/>
      <pc:docMkLst>
        <pc:docMk/>
      </pc:docMkLst>
      <pc:sldChg chg="modSp">
        <pc:chgData name="Jason Mandryk" userId="S::jason.mandryk@operationworld.org::69f238d9-e84d-44e5-aa58-b9aaca2cc301" providerId="AD" clId="Web-{FAA0ABE1-9D43-F926-195D-188DA2FDFE5F}" dt="2025-02-18T10:35:49.965" v="4" actId="1076"/>
        <pc:sldMkLst>
          <pc:docMk/>
          <pc:sldMk cId="0" sldId="257"/>
        </pc:sldMkLst>
        <pc:spChg chg="mod">
          <ac:chgData name="Jason Mandryk" userId="S::jason.mandryk@operationworld.org::69f238d9-e84d-44e5-aa58-b9aaca2cc301" providerId="AD" clId="Web-{FAA0ABE1-9D43-F926-195D-188DA2FDFE5F}" dt="2025-02-18T10:35:46.371" v="3" actId="1076"/>
          <ac:spMkLst>
            <pc:docMk/>
            <pc:sldMk cId="0" sldId="257"/>
            <ac:spMk id="5" creationId="{00000000-0000-0000-0000-000000000000}"/>
          </ac:spMkLst>
        </pc:spChg>
        <pc:picChg chg="mod">
          <ac:chgData name="Jason Mandryk" userId="S::jason.mandryk@operationworld.org::69f238d9-e84d-44e5-aa58-b9aaca2cc301" providerId="AD" clId="Web-{FAA0ABE1-9D43-F926-195D-188DA2FDFE5F}" dt="2025-02-18T10:35:49.965" v="4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ason Mandryk" userId="S::jason.mandryk@operationworld.org::69f238d9-e84d-44e5-aa58-b9aaca2cc301" providerId="AD" clId="Web-{FAA0ABE1-9D43-F926-195D-188DA2FDFE5F}" dt="2025-02-18T10:37:49.876" v="34" actId="1076"/>
        <pc:sldMkLst>
          <pc:docMk/>
          <pc:sldMk cId="0" sldId="259"/>
        </pc:sldMkLst>
        <pc:spChg chg="mod">
          <ac:chgData name="Jason Mandryk" userId="S::jason.mandryk@operationworld.org::69f238d9-e84d-44e5-aa58-b9aaca2cc301" providerId="AD" clId="Web-{FAA0ABE1-9D43-F926-195D-188DA2FDFE5F}" dt="2025-02-18T10:37:49.876" v="34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Jason Mandryk" userId="S::jason.mandryk@operationworld.org::69f238d9-e84d-44e5-aa58-b9aaca2cc301" providerId="AD" clId="Web-{FAA0ABE1-9D43-F926-195D-188DA2FDFE5F}" dt="2025-02-18T10:37:44.719" v="33" actId="1076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clId="Web-{FAA0ABE1-9D43-F926-195D-188DA2FDFE5F}"/>
    <pc:docChg chg="modSld">
      <pc:chgData name="" userId="" providerId="" clId="Web-{FAA0ABE1-9D43-F926-195D-188DA2FDFE5F}" dt="2025-02-18T10:35:22.152" v="2" actId="20577"/>
      <pc:docMkLst>
        <pc:docMk/>
      </pc:docMkLst>
      <pc:sldChg chg="modSp">
        <pc:chgData name="" userId="" providerId="" clId="Web-{FAA0ABE1-9D43-F926-195D-188DA2FDFE5F}" dt="2025-02-18T10:35:22.152" v="2" actId="20577"/>
        <pc:sldMkLst>
          <pc:docMk/>
          <pc:sldMk cId="0" sldId="257"/>
        </pc:sldMkLst>
        <pc:spChg chg="mod">
          <ac:chgData name="" userId="" providerId="" clId="Web-{FAA0ABE1-9D43-F926-195D-188DA2FDFE5F}" dt="2025-02-18T10:35:22.152" v="2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53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552884" y="2459504"/>
            <a:ext cx="3333636" cy="1938992"/>
            <a:chOff x="7552884" y="2459504"/>
            <a:chExt cx="3333636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7552884" y="2459504"/>
              <a:ext cx="3333636" cy="193899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 dirty="0">
                  <a:solidFill>
                    <a:srgbClr val="C00000"/>
                  </a:solidFill>
                  <a:latin typeface="Trebuchet MS"/>
                </a:rPr>
                <a:t>PRAYING FOR
</a:t>
              </a:r>
              <a:r>
                <a:rPr lang="en-US" sz="8000" u="none" strike="noStrike" cap="none" spc="0" dirty="0">
                  <a:solidFill>
                    <a:srgbClr val="C00000"/>
                  </a:solidFill>
                  <a:latin typeface="Trebuchet MS"/>
                </a:rPr>
                <a:t>FIJI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44540"/>
            <a:chOff x="285750" y="285750"/>
            <a:chExt cx="6010275" cy="584454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119838706"/>
                </p:ext>
              </p:extLst>
            </p:nvPr>
          </p:nvGraphicFramePr>
          <p:xfrm>
            <a:off x="381000" y="857250"/>
            <a:ext cx="5819776" cy="527304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Suva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933,155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</a:t>
                        </a:r>
                        <a:r>
                          <a:rPr lang="en-US" sz="2400" u="none" strike="noStrike" cap="none" spc="0" dirty="0" err="1">
                            <a:solidFill>
                              <a:srgbClr val="FFFFFF"/>
                            </a:solidFill>
                            <a:latin typeface="Verdana"/>
                          </a:rPr>
                          <a:t>iTaukei</a:t>
                        </a: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, Fiji Hindi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65.1 %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25.2 %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271272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809244"/>
            <a:ext cx="10648950" cy="596483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British colonial practices on Fijian plantations first saw the importation of slaves, and then the use of indentured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labourers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from India, who have since grown and thrived as communities. However, racial division between native Fijians and Indo-Fijians persists, and common ground between these two groups has not been easy to find. Native Fijians feel their values and social structures are under threat from government policy. Indo-Fijians still feel trauma from the events surrounding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recent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coups. Both groups want to be able to get on with their lives. Pray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that native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Fijians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may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be able to thrive in their own land while Indo-Fijians and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others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can still enjoy fair treatment and opportunity.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JM</PrayerPointComplete>
  </documentManagement>
</p:properties>
</file>

<file path=customXml/itemProps1.xml><?xml version="1.0" encoding="utf-8"?>
<ds:datastoreItem xmlns:ds="http://schemas.openxmlformats.org/officeDocument/2006/customXml" ds:itemID="{CE343ACC-7DA6-4E79-9DE4-BA448430FE98}"/>
</file>

<file path=customXml/itemProps2.xml><?xml version="1.0" encoding="utf-8"?>
<ds:datastoreItem xmlns:ds="http://schemas.openxmlformats.org/officeDocument/2006/customXml" ds:itemID="{34566D33-BE7A-43A3-AF0E-34A0A0501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EB1F7-C584-4393-999A-43491B65A803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Theme87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24</cp:revision>
  <dcterms:created xsi:type="dcterms:W3CDTF">2024-12-17T23:28:49Z</dcterms:created>
  <dcterms:modified xsi:type="dcterms:W3CDTF">2025-02-19T04:29:04Z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