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59D274-3677-BB97-A81B-3AC3A46E38C5}" v="35" dt="2025-02-17T00:59:51.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350F38EF-07FC-93E7-1847-748FA6A45D10}"/>
    <pc:docChg chg="modSld">
      <pc:chgData name="Cathy Friesen" userId="S::cathy.friesen@operationworld.org::4b911d97-c06d-45ce-a5f8-d43e0fc64acb" providerId="AD" clId="Web-{350F38EF-07FC-93E7-1847-748FA6A45D10}" dt="2025-01-05T01:18:38.307" v="1" actId="20577"/>
      <pc:docMkLst>
        <pc:docMk/>
      </pc:docMkLst>
      <pc:sldChg chg="modSp">
        <pc:chgData name="Cathy Friesen" userId="S::cathy.friesen@operationworld.org::4b911d97-c06d-45ce-a5f8-d43e0fc64acb" providerId="AD" clId="Web-{350F38EF-07FC-93E7-1847-748FA6A45D10}" dt="2025-01-05T01:18:38.307" v="1" actId="20577"/>
        <pc:sldMkLst>
          <pc:docMk/>
          <pc:sldMk cId="0" sldId="257"/>
        </pc:sldMkLst>
        <pc:spChg chg="mod">
          <ac:chgData name="Cathy Friesen" userId="S::cathy.friesen@operationworld.org::4b911d97-c06d-45ce-a5f8-d43e0fc64acb" providerId="AD" clId="Web-{350F38EF-07FC-93E7-1847-748FA6A45D10}" dt="2025-01-05T01:18:38.307"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72938D20-7C11-BF83-BAB8-870C44CC355D}"/>
    <pc:docChg chg="modSld">
      <pc:chgData name="John Friesen" userId="S::john.friesen@operationworld.org::9d3a757e-09a8-42a2-b315-fa47145d8ae5" providerId="AD" clId="Web-{72938D20-7C11-BF83-BAB8-870C44CC355D}" dt="2025-02-05T02:04:12.976" v="7" actId="1076"/>
      <pc:docMkLst>
        <pc:docMk/>
      </pc:docMkLst>
      <pc:sldChg chg="modSp">
        <pc:chgData name="John Friesen" userId="S::john.friesen@operationworld.org::9d3a757e-09a8-42a2-b315-fa47145d8ae5" providerId="AD" clId="Web-{72938D20-7C11-BF83-BAB8-870C44CC355D}" dt="2025-02-05T02:03:54.382" v="5"/>
        <pc:sldMkLst>
          <pc:docMk/>
          <pc:sldMk cId="0" sldId="258"/>
        </pc:sldMkLst>
        <pc:graphicFrameChg chg="mod modGraphic">
          <ac:chgData name="John Friesen" userId="S::john.friesen@operationworld.org::9d3a757e-09a8-42a2-b315-fa47145d8ae5" providerId="AD" clId="Web-{72938D20-7C11-BF83-BAB8-870C44CC355D}" dt="2025-02-05T02:03:54.382" v="5"/>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72938D20-7C11-BF83-BAB8-870C44CC355D}" dt="2025-02-05T02:04:12.976" v="7" actId="1076"/>
        <pc:sldMkLst>
          <pc:docMk/>
          <pc:sldMk cId="0" sldId="259"/>
        </pc:sldMkLst>
        <pc:spChg chg="add mod">
          <ac:chgData name="John Friesen" userId="S::john.friesen@operationworld.org::9d3a757e-09a8-42a2-b315-fa47145d8ae5" providerId="AD" clId="Web-{72938D20-7C11-BF83-BAB8-870C44CC355D}" dt="2025-02-05T02:04:12.976" v="7"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E459D274-3677-BB97-A81B-3AC3A46E38C5}"/>
    <pc:docChg chg="modSld">
      <pc:chgData name="John Friesen" userId="S::john.friesen@operationworld.org::9d3a757e-09a8-42a2-b315-fa47145d8ae5" providerId="AD" clId="Web-{E459D274-3677-BB97-A81B-3AC3A46E38C5}" dt="2025-02-17T00:59:51.477" v="28" actId="20577"/>
      <pc:docMkLst>
        <pc:docMk/>
      </pc:docMkLst>
      <pc:sldChg chg="modSp">
        <pc:chgData name="John Friesen" userId="S::john.friesen@operationworld.org::9d3a757e-09a8-42a2-b315-fa47145d8ae5" providerId="AD" clId="Web-{E459D274-3677-BB97-A81B-3AC3A46E38C5}" dt="2025-02-17T00:58:47.398" v="6" actId="1076"/>
        <pc:sldMkLst>
          <pc:docMk/>
          <pc:sldMk cId="0" sldId="257"/>
        </pc:sldMkLst>
        <pc:spChg chg="mod">
          <ac:chgData name="John Friesen" userId="S::john.friesen@operationworld.org::9d3a757e-09a8-42a2-b315-fa47145d8ae5" providerId="AD" clId="Web-{E459D274-3677-BB97-A81B-3AC3A46E38C5}" dt="2025-02-17T00:58:42.945" v="4" actId="14100"/>
          <ac:spMkLst>
            <pc:docMk/>
            <pc:sldMk cId="0" sldId="257"/>
            <ac:spMk id="5" creationId="{00000000-0000-0000-0000-000000000000}"/>
          </ac:spMkLst>
        </pc:spChg>
        <pc:grpChg chg="mod">
          <ac:chgData name="John Friesen" userId="S::john.friesen@operationworld.org::9d3a757e-09a8-42a2-b315-fa47145d8ae5" providerId="AD" clId="Web-{E459D274-3677-BB97-A81B-3AC3A46E38C5}" dt="2025-02-17T00:58:47.398" v="6" actId="1076"/>
          <ac:grpSpMkLst>
            <pc:docMk/>
            <pc:sldMk cId="0" sldId="257"/>
            <ac:grpSpMk id="4" creationId="{00000000-0000-0000-0000-000000000000}"/>
          </ac:grpSpMkLst>
        </pc:grpChg>
        <pc:picChg chg="mod">
          <ac:chgData name="John Friesen" userId="S::john.friesen@operationworld.org::9d3a757e-09a8-42a2-b315-fa47145d8ae5" providerId="AD" clId="Web-{E459D274-3677-BB97-A81B-3AC3A46E38C5}" dt="2025-02-17T00:58:47.398" v="5" actId="1076"/>
          <ac:picMkLst>
            <pc:docMk/>
            <pc:sldMk cId="0" sldId="257"/>
            <ac:picMk id="2" creationId="{00000000-0000-0000-0000-000000000000}"/>
          </ac:picMkLst>
        </pc:picChg>
      </pc:sldChg>
      <pc:sldChg chg="modSp">
        <pc:chgData name="John Friesen" userId="S::john.friesen@operationworld.org::9d3a757e-09a8-42a2-b315-fa47145d8ae5" providerId="AD" clId="Web-{E459D274-3677-BB97-A81B-3AC3A46E38C5}" dt="2025-02-17T00:59:29.040" v="25"/>
        <pc:sldMkLst>
          <pc:docMk/>
          <pc:sldMk cId="0" sldId="258"/>
        </pc:sldMkLst>
        <pc:graphicFrameChg chg="mod modGraphic">
          <ac:chgData name="John Friesen" userId="S::john.friesen@operationworld.org::9d3a757e-09a8-42a2-b315-fa47145d8ae5" providerId="AD" clId="Web-{E459D274-3677-BB97-A81B-3AC3A46E38C5}" dt="2025-02-17T00:59:29.040" v="25"/>
          <ac:graphicFrameMkLst>
            <pc:docMk/>
            <pc:sldMk cId="0" sldId="258"/>
            <ac:graphicFrameMk id="5" creationId="{00000000-0000-0000-0000-000000000000}"/>
          </ac:graphicFrameMkLst>
        </pc:graphicFrameChg>
      </pc:sldChg>
      <pc:sldChg chg="modSp">
        <pc:chgData name="John Friesen" userId="S::john.friesen@operationworld.org::9d3a757e-09a8-42a2-b315-fa47145d8ae5" providerId="AD" clId="Web-{E459D274-3677-BB97-A81B-3AC3A46E38C5}" dt="2025-02-17T00:59:51.477" v="28" actId="20577"/>
        <pc:sldMkLst>
          <pc:docMk/>
          <pc:sldMk cId="0" sldId="259"/>
        </pc:sldMkLst>
        <pc:spChg chg="mod">
          <ac:chgData name="John Friesen" userId="S::john.friesen@operationworld.org::9d3a757e-09a8-42a2-b315-fa47145d8ae5" providerId="AD" clId="Web-{E459D274-3677-BB97-A81B-3AC3A46E38C5}" dt="2025-02-17T00:59:51.477" v="28" actId="20577"/>
          <ac:spMkLst>
            <pc:docMk/>
            <pc:sldMk cId="0" sldId="25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505450"/>
          <a:chOff x="285750" y="285750"/>
          <a:chExt cx="6191250" cy="5505450"/>
        </a:xfrm>
      </p:grpSpPr>
      <p:pic>
        <p:nvPicPr>
          <p:cNvPr id="2" name="Country Flag" descr="The country flag"/>
          <p:cNvPicPr>
            <a:picLocks noChangeAspect="1"/>
          </p:cNvPicPr>
          <p:nvPr/>
        </p:nvPicPr>
        <p:blipFill>
          <a:blip r:embed="rId3"/>
          <a:stretch>
            <a:fillRect/>
          </a:stretch>
        </p:blipFill>
        <p:spPr>
          <a:xfrm>
            <a:off x="654028" y="1319254"/>
            <a:ext cx="5715000" cy="4162425"/>
          </a:xfrm>
          <a:prstGeom prst="rect">
            <a:avLst/>
          </a:prstGeom>
          <a:noFill/>
        </p:spPr>
      </p:pic>
      <p:grpSp>
        <p:nvGrpSpPr>
          <p:cNvPr id="4" name="Group 3"/>
          <p:cNvGrpSpPr/>
          <p:nvPr/>
        </p:nvGrpSpPr>
        <p:grpSpPr>
          <a:xfrm>
            <a:off x="6559528" y="2681954"/>
            <a:ext cx="5513041" cy="1446550"/>
            <a:chOff x="6191250" y="2705725"/>
            <a:chExt cx="5513041" cy="1446550"/>
          </a:xfrm>
        </p:grpSpPr>
        <p:sp>
          <p:nvSpPr>
            <p:cNvPr id="5" name="TextBox 4"/>
            <p:cNvSpPr txBox="1"/>
            <p:nvPr/>
          </p:nvSpPr>
          <p:spPr>
            <a:xfrm>
              <a:off x="6191250" y="2705725"/>
              <a:ext cx="5513041"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315BBB"/>
                  </a:solidFill>
                  <a:latin typeface="Trebuchet MS"/>
                </a:rPr>
                <a:t>PRAYING FOR
</a:t>
              </a:r>
              <a:r>
                <a:rPr lang="en-US" sz="6000" u="none" strike="noStrike" cap="none" spc="0" dirty="0">
                  <a:solidFill>
                    <a:srgbClr val="315BBB"/>
                  </a:solidFill>
                  <a:latin typeface="Trebuchet MS"/>
                </a:rPr>
                <a:t>FAROE ISLANDS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4857750"/>
            <a:chOff x="285750" y="285750"/>
            <a:chExt cx="6010275" cy="485775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741342914"/>
                </p:ext>
              </p:extLst>
            </p:nvPr>
          </p:nvGraphicFramePr>
          <p:xfrm>
            <a:off x="381000" y="857250"/>
            <a:ext cx="5819776" cy="428625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Torshavn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56,002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43.4 %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Faroese, Danish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90.6 %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The Faroese need revival. From the Lutheran Church (with many nominals as well as a solid evangelical contingent) to the Pentecostals and charismatics, local Christian leaders all agree that these islands are starting to see a fresh move of the Holy Spirit. The Lutheran Church has declined, but its recent independence from Danish Lutheranism sees an emerging evangelicalism, such as the growing Pietist Home Mission with 35 prayer houses and up to 5,000 affiliates. Pray for the Spirit to make the Faroes truly </a:t>
            </a:r>
            <a:r>
              <a:rPr lang="en-US" sz="2800" dirty="0">
                <a:solidFill>
                  <a:srgbClr val="000000">
                    <a:alpha val="100000"/>
                  </a:srgbClr>
                </a:solidFill>
                <a:latin typeface="Trebuchet MS"/>
              </a:rPr>
              <a:t>Christian</a:t>
            </a:r>
            <a:r>
              <a:rPr lang="en-US" sz="2800" u="none" strike="noStrike" cap="none" spc="0" dirty="0">
                <a:solidFill>
                  <a:srgbClr val="000000">
                    <a:alpha val="100000"/>
                  </a:srgbClr>
                </a:solidFill>
                <a:latin typeface="Trebuchet MS"/>
              </a:rPr>
              <a:t> - and not just in name only.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10">
  <a:themeElements>
    <a:clrScheme name="Theme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094FAE57-0CFB-4AEA-866E-2BFE0B059D08}">
  <ds:schemaRefs>
    <ds:schemaRef ds:uri="http://schemas.microsoft.com/sharepoint/v3/contenttype/forms"/>
  </ds:schemaRefs>
</ds:datastoreItem>
</file>

<file path=customXml/itemProps2.xml><?xml version="1.0" encoding="utf-8"?>
<ds:datastoreItem xmlns:ds="http://schemas.openxmlformats.org/officeDocument/2006/customXml" ds:itemID="{8389B173-01E3-4ECD-8F62-7AE65E171FB9}"/>
</file>

<file path=customXml/itemProps3.xml><?xml version="1.0" encoding="utf-8"?>
<ds:datastoreItem xmlns:ds="http://schemas.openxmlformats.org/officeDocument/2006/customXml" ds:itemID="{84AB6365-38C6-449E-BC10-445C9C2F36E7}">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Theme10</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21</cp:revision>
  <dcterms:created xsi:type="dcterms:W3CDTF">2024-12-17T23:28:49Z</dcterms:created>
  <dcterms:modified xsi:type="dcterms:W3CDTF">2025-02-17T00:59:54Z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