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B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DB30D1-47EE-E740-E611-7B09DC21B09C}" v="22" dt="2025-02-19T04:27:10.182"/>
    <p1510:client id="{E4D86E31-ADAF-B363-12D2-DCB657208E81}" v="52" dt="2025-02-18T10:34:52.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C5DB30D1-47EE-E740-E611-7B09DC21B09C}"/>
    <pc:docChg chg="modSld">
      <pc:chgData name="John Friesen" userId="S::john.friesen@operationworld.org::9d3a757e-09a8-42a2-b315-fa47145d8ae5" providerId="AD" clId="Web-{C5DB30D1-47EE-E740-E611-7B09DC21B09C}" dt="2025-02-19T04:27:05.338" v="18"/>
      <pc:docMkLst>
        <pc:docMk/>
      </pc:docMkLst>
      <pc:sldChg chg="modSp">
        <pc:chgData name="John Friesen" userId="S::john.friesen@operationworld.org::9d3a757e-09a8-42a2-b315-fa47145d8ae5" providerId="AD" clId="Web-{C5DB30D1-47EE-E740-E611-7B09DC21B09C}" dt="2025-02-19T04:26:12.697" v="0" actId="1076"/>
        <pc:sldMkLst>
          <pc:docMk/>
          <pc:sldMk cId="0" sldId="257"/>
        </pc:sldMkLst>
        <pc:picChg chg="mod">
          <ac:chgData name="John Friesen" userId="S::john.friesen@operationworld.org::9d3a757e-09a8-42a2-b315-fa47145d8ae5" providerId="AD" clId="Web-{C5DB30D1-47EE-E740-E611-7B09DC21B09C}" dt="2025-02-19T04:26:12.697" v="0" actId="1076"/>
          <ac:picMkLst>
            <pc:docMk/>
            <pc:sldMk cId="0" sldId="257"/>
            <ac:picMk id="2" creationId="{00000000-0000-0000-0000-000000000000}"/>
          </ac:picMkLst>
        </pc:picChg>
      </pc:sldChg>
      <pc:sldChg chg="modSp">
        <pc:chgData name="John Friesen" userId="S::john.friesen@operationworld.org::9d3a757e-09a8-42a2-b315-fa47145d8ae5" providerId="AD" clId="Web-{C5DB30D1-47EE-E740-E611-7B09DC21B09C}" dt="2025-02-19T04:27:05.338" v="18"/>
        <pc:sldMkLst>
          <pc:docMk/>
          <pc:sldMk cId="0" sldId="258"/>
        </pc:sldMkLst>
        <pc:graphicFrameChg chg="mod modGraphic">
          <ac:chgData name="John Friesen" userId="S::john.friesen@operationworld.org::9d3a757e-09a8-42a2-b315-fa47145d8ae5" providerId="AD" clId="Web-{C5DB30D1-47EE-E740-E611-7B09DC21B09C}" dt="2025-02-19T04:27:05.338" v="18"/>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29C495A4-A932-32D9-FF5C-EBA728C97E82}"/>
    <pc:docChg chg="modSld">
      <pc:chgData name="Cathy Friesen" userId="S::cathy.friesen@operationworld.org::4b911d97-c06d-45ce-a5f8-d43e0fc64acb" providerId="AD" clId="Web-{29C495A4-A932-32D9-FF5C-EBA728C97E82}" dt="2025-01-05T01:17:58.280" v="1" actId="20577"/>
      <pc:docMkLst>
        <pc:docMk/>
      </pc:docMkLst>
      <pc:sldChg chg="modSp">
        <pc:chgData name="Cathy Friesen" userId="S::cathy.friesen@operationworld.org::4b911d97-c06d-45ce-a5f8-d43e0fc64acb" providerId="AD" clId="Web-{29C495A4-A932-32D9-FF5C-EBA728C97E82}" dt="2025-01-05T01:17:58.280" v="1" actId="20577"/>
        <pc:sldMkLst>
          <pc:docMk/>
          <pc:sldMk cId="0" sldId="257"/>
        </pc:sldMkLst>
        <pc:spChg chg="mod">
          <ac:chgData name="Cathy Friesen" userId="S::cathy.friesen@operationworld.org::4b911d97-c06d-45ce-a5f8-d43e0fc64acb" providerId="AD" clId="Web-{29C495A4-A932-32D9-FF5C-EBA728C97E82}" dt="2025-01-05T01:17:58.280"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0F97F230-514B-04AE-A0C7-69999D1896B8}"/>
    <pc:docChg chg="modSld">
      <pc:chgData name="John Friesen" userId="S::john.friesen@operationworld.org::9d3a757e-09a8-42a2-b315-fa47145d8ae5" providerId="AD" clId="Web-{0F97F230-514B-04AE-A0C7-69999D1896B8}" dt="2025-02-05T02:00:28.130" v="10"/>
      <pc:docMkLst>
        <pc:docMk/>
      </pc:docMkLst>
      <pc:sldChg chg="modSp">
        <pc:chgData name="John Friesen" userId="S::john.friesen@operationworld.org::9d3a757e-09a8-42a2-b315-fa47145d8ae5" providerId="AD" clId="Web-{0F97F230-514B-04AE-A0C7-69999D1896B8}" dt="2025-02-05T02:00:28.130" v="10"/>
        <pc:sldMkLst>
          <pc:docMk/>
          <pc:sldMk cId="0" sldId="258"/>
        </pc:sldMkLst>
        <pc:graphicFrameChg chg="mod modGraphic">
          <ac:chgData name="John Friesen" userId="S::john.friesen@operationworld.org::9d3a757e-09a8-42a2-b315-fa47145d8ae5" providerId="AD" clId="Web-{0F97F230-514B-04AE-A0C7-69999D1896B8}" dt="2025-02-05T02:00:28.130" v="10"/>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0F97F230-514B-04AE-A0C7-69999D1896B8}" dt="2025-02-05T01:58:32.065" v="1" actId="1076"/>
        <pc:sldMkLst>
          <pc:docMk/>
          <pc:sldMk cId="0" sldId="260"/>
        </pc:sldMkLst>
        <pc:spChg chg="add mod">
          <ac:chgData name="John Friesen" userId="S::john.friesen@operationworld.org::9d3a757e-09a8-42a2-b315-fa47145d8ae5" providerId="AD" clId="Web-{0F97F230-514B-04AE-A0C7-69999D1896B8}" dt="2025-02-05T01:58:32.065" v="1" actId="1076"/>
          <ac:spMkLst>
            <pc:docMk/>
            <pc:sldMk cId="0" sldId="260"/>
            <ac:spMk id="4" creationId="{9CB5B617-AD4D-2FA8-F43F-A3B190891277}"/>
          </ac:spMkLst>
        </pc:spChg>
      </pc:sldChg>
    </pc:docChg>
  </pc:docChgLst>
  <pc:docChgLst>
    <pc:chgData name="Jason Mandryk" userId="S::jason.mandryk@operationworld.org::69f238d9-e84d-44e5-aa58-b9aaca2cc301" providerId="AD" clId="Web-{E4D86E31-ADAF-B363-12D2-DCB657208E81}"/>
    <pc:docChg chg="modSld">
      <pc:chgData name="Jason Mandryk" userId="S::jason.mandryk@operationworld.org::69f238d9-e84d-44e5-aa58-b9aaca2cc301" providerId="AD" clId="Web-{E4D86E31-ADAF-B363-12D2-DCB657208E81}" dt="2025-02-18T10:34:52.380" v="37" actId="1076"/>
      <pc:docMkLst>
        <pc:docMk/>
      </pc:docMkLst>
      <pc:sldChg chg="modSp">
        <pc:chgData name="Jason Mandryk" userId="S::jason.mandryk@operationworld.org::69f238d9-e84d-44e5-aa58-b9aaca2cc301" providerId="AD" clId="Web-{E4D86E31-ADAF-B363-12D2-DCB657208E81}" dt="2025-02-18T10:31:39.139" v="6" actId="1076"/>
        <pc:sldMkLst>
          <pc:docMk/>
          <pc:sldMk cId="0" sldId="257"/>
        </pc:sldMkLst>
        <pc:spChg chg="mod">
          <ac:chgData name="Jason Mandryk" userId="S::jason.mandryk@operationworld.org::69f238d9-e84d-44e5-aa58-b9aaca2cc301" providerId="AD" clId="Web-{E4D86E31-ADAF-B363-12D2-DCB657208E81}" dt="2025-02-18T10:31:36.717" v="5" actId="1076"/>
          <ac:spMkLst>
            <pc:docMk/>
            <pc:sldMk cId="0" sldId="257"/>
            <ac:spMk id="5" creationId="{00000000-0000-0000-0000-000000000000}"/>
          </ac:spMkLst>
        </pc:spChg>
        <pc:picChg chg="mod">
          <ac:chgData name="Jason Mandryk" userId="S::jason.mandryk@operationworld.org::69f238d9-e84d-44e5-aa58-b9aaca2cc301" providerId="AD" clId="Web-{E4D86E31-ADAF-B363-12D2-DCB657208E81}" dt="2025-02-18T10:31:39.139" v="6" actId="1076"/>
          <ac:picMkLst>
            <pc:docMk/>
            <pc:sldMk cId="0" sldId="257"/>
            <ac:picMk id="2" creationId="{00000000-0000-0000-0000-000000000000}"/>
          </ac:picMkLst>
        </pc:picChg>
      </pc:sldChg>
      <pc:sldChg chg="modSp">
        <pc:chgData name="Jason Mandryk" userId="S::jason.mandryk@operationworld.org::69f238d9-e84d-44e5-aa58-b9aaca2cc301" providerId="AD" clId="Web-{E4D86E31-ADAF-B363-12D2-DCB657208E81}" dt="2025-02-18T10:34:52.380" v="37" actId="1076"/>
        <pc:sldMkLst>
          <pc:docMk/>
          <pc:sldMk cId="0" sldId="259"/>
        </pc:sldMkLst>
        <pc:spChg chg="mod">
          <ac:chgData name="Jason Mandryk" userId="S::jason.mandryk@operationworld.org::69f238d9-e84d-44e5-aa58-b9aaca2cc301" providerId="AD" clId="Web-{E4D86E31-ADAF-B363-12D2-DCB657208E81}" dt="2025-02-18T10:34:52.380" v="37" actId="1076"/>
          <ac:spMkLst>
            <pc:docMk/>
            <pc:sldMk cId="0" sldId="259"/>
            <ac:spMk id="2" creationId="{00000000-0000-0000-0000-000000000000}"/>
          </ac:spMkLst>
        </pc:spChg>
        <pc:spChg chg="mod">
          <ac:chgData name="Jason Mandryk" userId="S::jason.mandryk@operationworld.org::69f238d9-e84d-44e5-aa58-b9aaca2cc301" providerId="AD" clId="Web-{E4D86E31-ADAF-B363-12D2-DCB657208E81}" dt="2025-02-18T10:34:49.052" v="36" actId="1076"/>
          <ac:spMkLst>
            <pc:docMk/>
            <pc:sldMk cId="0" sldId="25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2"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990134" y="2000250"/>
            <a:ext cx="5715000" cy="2857500"/>
          </a:xfrm>
          <a:prstGeom prst="rect">
            <a:avLst/>
          </a:prstGeom>
          <a:noFill/>
        </p:spPr>
      </p:pic>
      <p:grpSp>
        <p:nvGrpSpPr>
          <p:cNvPr id="4" name="Group 3"/>
          <p:cNvGrpSpPr/>
          <p:nvPr/>
        </p:nvGrpSpPr>
        <p:grpSpPr>
          <a:xfrm>
            <a:off x="7014819" y="2562810"/>
            <a:ext cx="4612156" cy="1754326"/>
            <a:chOff x="7014819" y="2562810"/>
            <a:chExt cx="4612156" cy="1754326"/>
          </a:xfrm>
        </p:grpSpPr>
        <p:sp>
          <p:nvSpPr>
            <p:cNvPr id="5" name="TextBox 4"/>
            <p:cNvSpPr txBox="1"/>
            <p:nvPr/>
          </p:nvSpPr>
          <p:spPr>
            <a:xfrm>
              <a:off x="7014819" y="2562810"/>
              <a:ext cx="4612156" cy="1754326"/>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600" u="none" strike="noStrike" cap="none" spc="0" dirty="0">
                  <a:solidFill>
                    <a:srgbClr val="308B29"/>
                  </a:solidFill>
                  <a:latin typeface="Trebuchet MS"/>
                </a:rPr>
                <a:t>PRAYING FOR
</a:t>
              </a:r>
              <a:r>
                <a:rPr lang="en-US" sz="7200" u="none" strike="noStrike" cap="none" spc="0" dirty="0">
                  <a:solidFill>
                    <a:srgbClr val="308B29"/>
                  </a:solidFill>
                  <a:latin typeface="Trebuchet MS"/>
                </a:rPr>
                <a:t>ETHIOPIA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860970863"/>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Addis Ababa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135,472,051</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Amharic; English widely taught.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175/193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60.7 %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19.6 %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33/50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49327"/>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820217"/>
            <a:ext cx="11066223"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dirty="0">
                <a:solidFill>
                  <a:srgbClr val="000000">
                    <a:alpha val="100000"/>
                  </a:srgbClr>
                </a:solidFill>
                <a:latin typeface="Trebuchet MS"/>
              </a:rPr>
              <a:t>Ethiopia's</a:t>
            </a:r>
            <a:r>
              <a:rPr lang="en-US" sz="2800" u="none" strike="noStrike" cap="none" spc="0" dirty="0">
                <a:solidFill>
                  <a:srgbClr val="000000">
                    <a:alpha val="100000"/>
                  </a:srgbClr>
                </a:solidFill>
                <a:latin typeface="Trebuchet MS"/>
              </a:rPr>
              <a:t> major ethnic groups (Amhara, Tigrinya, Oromo, Somali, Afar) divide themselves largely by geographic region, which gives each more independence at the expense of national unity. As a result, Ethiopia's stability and power balances are precarious. </a:t>
            </a:r>
            <a:r>
              <a:rPr lang="en-US" sz="2800" dirty="0">
                <a:solidFill>
                  <a:srgbClr val="000000">
                    <a:alpha val="100000"/>
                  </a:srgbClr>
                </a:solidFill>
                <a:latin typeface="Trebuchet MS"/>
              </a:rPr>
              <a:t>A</a:t>
            </a:r>
            <a:r>
              <a:rPr lang="en-US" sz="2800" u="none" strike="noStrike" cap="none" spc="0" dirty="0">
                <a:solidFill>
                  <a:srgbClr val="000000">
                    <a:alpha val="100000"/>
                  </a:srgbClr>
                </a:solidFill>
                <a:latin typeface="Trebuchet MS"/>
              </a:rPr>
              <a:t> wide gap now exists between the few who are rich and the many who are poor. From 2020, civil conflict - along ethnic lines - erased much of the </a:t>
            </a:r>
            <a:r>
              <a:rPr lang="en-US" sz="2800" dirty="0">
                <a:solidFill>
                  <a:srgbClr val="000000">
                    <a:alpha val="100000"/>
                  </a:srgbClr>
                </a:solidFill>
                <a:latin typeface="Trebuchet MS"/>
              </a:rPr>
              <a:t>recent economic progress</a:t>
            </a:r>
            <a:r>
              <a:rPr lang="en-US" sz="2800" u="none" strike="noStrike" cap="none" spc="0" dirty="0">
                <a:solidFill>
                  <a:srgbClr val="000000">
                    <a:alpha val="100000"/>
                  </a:srgbClr>
                </a:solidFill>
                <a:latin typeface="Trebuchet MS"/>
              </a:rPr>
              <a:t>. Tigrayans describe it </a:t>
            </a:r>
            <a:r>
              <a:rPr lang="en-US" sz="2800" dirty="0">
                <a:solidFill>
                  <a:srgbClr val="000000">
                    <a:alpha val="100000"/>
                  </a:srgbClr>
                </a:solidFill>
                <a:latin typeface="Trebuchet MS"/>
              </a:rPr>
              <a:t>as</a:t>
            </a:r>
            <a:r>
              <a:rPr lang="en-US" sz="2800" u="none" strike="noStrike" cap="none" spc="0" dirty="0">
                <a:solidFill>
                  <a:srgbClr val="000000">
                    <a:alpha val="100000"/>
                  </a:srgbClr>
                </a:solidFill>
                <a:latin typeface="Trebuchet MS"/>
              </a:rPr>
              <a:t> genocide. </a:t>
            </a:r>
            <a:r>
              <a:rPr lang="en-US" sz="2800" dirty="0">
                <a:solidFill>
                  <a:srgbClr val="000000">
                    <a:alpha val="100000"/>
                  </a:srgbClr>
                </a:solidFill>
                <a:latin typeface="Trebuchet MS"/>
              </a:rPr>
              <a:t>The</a:t>
            </a:r>
            <a:r>
              <a:rPr lang="en-US" sz="2800" u="none" strike="noStrike" cap="none" spc="0" dirty="0">
                <a:solidFill>
                  <a:srgbClr val="000000">
                    <a:alpha val="100000"/>
                  </a:srgbClr>
                </a:solidFill>
                <a:latin typeface="Trebuchet MS"/>
              </a:rPr>
              <a:t> violence has abated somewhat, </a:t>
            </a:r>
            <a:r>
              <a:rPr lang="en-US" sz="2800" dirty="0">
                <a:solidFill>
                  <a:srgbClr val="000000">
                    <a:alpha val="100000"/>
                  </a:srgbClr>
                </a:solidFill>
                <a:latin typeface="Trebuchet MS"/>
              </a:rPr>
              <a:t>but </a:t>
            </a:r>
            <a:r>
              <a:rPr lang="en-US" sz="2800" u="none" strike="noStrike" cap="none" spc="0" dirty="0">
                <a:solidFill>
                  <a:srgbClr val="000000">
                    <a:alpha val="100000"/>
                  </a:srgbClr>
                </a:solidFill>
                <a:latin typeface="Trebuchet MS"/>
              </a:rPr>
              <a:t>the humanitarian crisis </a:t>
            </a:r>
            <a:r>
              <a:rPr lang="en-US" sz="2800" dirty="0">
                <a:solidFill>
                  <a:srgbClr val="000000">
                    <a:alpha val="100000"/>
                  </a:srgbClr>
                </a:solidFill>
                <a:latin typeface="Trebuchet MS"/>
              </a:rPr>
              <a:t>affects</a:t>
            </a:r>
            <a:r>
              <a:rPr lang="en-US" sz="2800" u="none" strike="noStrike" cap="none" spc="0" dirty="0">
                <a:solidFill>
                  <a:srgbClr val="000000">
                    <a:alpha val="100000"/>
                  </a:srgbClr>
                </a:solidFill>
                <a:latin typeface="Trebuchet MS"/>
              </a:rPr>
              <a:t> 20 million people</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Pray for an end to the terrible violence, and a peace that offers esteem to every region and ethnic group while also enabling a genuine national unity.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Ethiopian Orthodox Church is enduring a time of immense change. Centuries of isolation from the rest of the Christian world - as a Christian island in a sea of Islam - helped form its unique culture, theology and traditions. The Orthodox Church is being challenged by the growth of both Islam and contemporary Christian movements, but its roots run deep. Pray for God to bring new vibrancy to this ancient faith.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95">
  <a:themeElements>
    <a:clrScheme name="Theme9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Props1.xml><?xml version="1.0" encoding="utf-8"?>
<ds:datastoreItem xmlns:ds="http://schemas.openxmlformats.org/officeDocument/2006/customXml" ds:itemID="{AA9D342D-6AA6-4C8C-8CAA-019A4CADF0BB}"/>
</file>

<file path=customXml/itemProps2.xml><?xml version="1.0" encoding="utf-8"?>
<ds:datastoreItem xmlns:ds="http://schemas.openxmlformats.org/officeDocument/2006/customXml" ds:itemID="{FF013C31-971E-4699-B62C-21175006B7A5}">
  <ds:schemaRefs>
    <ds:schemaRef ds:uri="http://schemas.microsoft.com/sharepoint/v3/contenttype/forms"/>
  </ds:schemaRefs>
</ds:datastoreItem>
</file>

<file path=customXml/itemProps3.xml><?xml version="1.0" encoding="utf-8"?>
<ds:datastoreItem xmlns:ds="http://schemas.openxmlformats.org/officeDocument/2006/customXml" ds:itemID="{7FB098F0-4643-4DAF-9DF6-067A33CB8C11}">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Theme95</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35</cp:revision>
  <dcterms:created xsi:type="dcterms:W3CDTF">2024-12-17T23:28:49Z</dcterms:created>
  <dcterms:modified xsi:type="dcterms:W3CDTF">2025-02-19T04:27:13Z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